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8.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8" r:id="rId3"/>
    <p:sldId id="1258" r:id="rId4"/>
    <p:sldId id="259" r:id="rId5"/>
    <p:sldId id="1257" r:id="rId6"/>
    <p:sldId id="261" r:id="rId7"/>
    <p:sldId id="1227" r:id="rId8"/>
    <p:sldId id="1228" r:id="rId9"/>
    <p:sldId id="1229" r:id="rId10"/>
    <p:sldId id="1222" r:id="rId11"/>
    <p:sldId id="1261" r:id="rId12"/>
    <p:sldId id="1230" r:id="rId13"/>
    <p:sldId id="1260" r:id="rId14"/>
    <p:sldId id="1262" r:id="rId15"/>
    <p:sldId id="1231" r:id="rId16"/>
    <p:sldId id="278" r:id="rId17"/>
    <p:sldId id="1219" r:id="rId18"/>
    <p:sldId id="287" r:id="rId19"/>
    <p:sldId id="1223" r:id="rId20"/>
    <p:sldId id="1220" r:id="rId21"/>
    <p:sldId id="1213" r:id="rId22"/>
    <p:sldId id="1256" r:id="rId23"/>
    <p:sldId id="1237" r:id="rId24"/>
    <p:sldId id="1236" r:id="rId25"/>
    <p:sldId id="1235" r:id="rId26"/>
    <p:sldId id="1234" r:id="rId27"/>
    <p:sldId id="1233" r:id="rId28"/>
    <p:sldId id="272" r:id="rId29"/>
    <p:sldId id="1232" r:id="rId30"/>
    <p:sldId id="270" r:id="rId31"/>
    <p:sldId id="271" r:id="rId32"/>
    <p:sldId id="1255" r:id="rId33"/>
    <p:sldId id="302" r:id="rId34"/>
    <p:sldId id="283" r:id="rId35"/>
    <p:sldId id="282" r:id="rId36"/>
    <p:sldId id="1238" r:id="rId37"/>
    <p:sldId id="1224" r:id="rId38"/>
    <p:sldId id="263" r:id="rId39"/>
    <p:sldId id="268" r:id="rId40"/>
    <p:sldId id="265" r:id="rId41"/>
    <p:sldId id="267" r:id="rId42"/>
    <p:sldId id="276" r:id="rId43"/>
    <p:sldId id="1259" r:id="rId44"/>
    <p:sldId id="280" r:id="rId45"/>
    <p:sldId id="257" r:id="rId46"/>
    <p:sldId id="1254" r:id="rId47"/>
    <p:sldId id="1253" r:id="rId48"/>
    <p:sldId id="1252" r:id="rId49"/>
    <p:sldId id="1251" r:id="rId50"/>
    <p:sldId id="1250" r:id="rId51"/>
    <p:sldId id="1249" r:id="rId52"/>
    <p:sldId id="1248" r:id="rId53"/>
    <p:sldId id="264" r:id="rId54"/>
    <p:sldId id="1247" r:id="rId55"/>
    <p:sldId id="1246" r:id="rId56"/>
    <p:sldId id="1245" r:id="rId57"/>
    <p:sldId id="1244" r:id="rId58"/>
    <p:sldId id="1243" r:id="rId59"/>
    <p:sldId id="269" r:id="rId60"/>
    <p:sldId id="1242" r:id="rId61"/>
    <p:sldId id="1241" r:id="rId62"/>
    <p:sldId id="273" r:id="rId63"/>
    <p:sldId id="274" r:id="rId64"/>
    <p:sldId id="275" r:id="rId65"/>
    <p:sldId id="277" r:id="rId66"/>
    <p:sldId id="279" r:id="rId67"/>
    <p:sldId id="1240" r:id="rId68"/>
    <p:sldId id="1239" r:id="rId6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660"/>
  </p:normalViewPr>
  <p:slideViewPr>
    <p:cSldViewPr snapToGrid="0">
      <p:cViewPr varScale="1">
        <p:scale>
          <a:sx n="111" d="100"/>
          <a:sy n="111" d="100"/>
        </p:scale>
        <p:origin x="3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3AC2A-596C-4AF3-B1E9-A48936B6DF9E}"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cs-CZ"/>
        </a:p>
      </dgm:t>
    </dgm:pt>
    <dgm:pt modelId="{9639F79A-5EA3-4075-A360-3BFE648C75F6}">
      <dgm:prSet phldrT="[Text]"/>
      <dgm:spPr/>
      <dgm:t>
        <a:bodyPr/>
        <a:lstStyle/>
        <a:p>
          <a:r>
            <a:rPr lang="cs-CZ" dirty="0">
              <a:latin typeface="Arial Nova"/>
            </a:rPr>
            <a:t>Jaké máte dosavadní zkušenosti s prací na PC?</a:t>
          </a:r>
        </a:p>
      </dgm:t>
    </dgm:pt>
    <dgm:pt modelId="{5FB61FE7-39A1-4026-B5D8-668A7D517C13}" type="parTrans" cxnId="{B4018A97-9925-4DD4-859A-B4B4F8B7F34D}">
      <dgm:prSet/>
      <dgm:spPr/>
      <dgm:t>
        <a:bodyPr/>
        <a:lstStyle/>
        <a:p>
          <a:endParaRPr lang="cs-CZ"/>
        </a:p>
      </dgm:t>
    </dgm:pt>
    <dgm:pt modelId="{CD2940E0-79FD-415D-BA48-DB4F3F57A9FA}" type="sibTrans" cxnId="{B4018A97-9925-4DD4-859A-B4B4F8B7F34D}">
      <dgm:prSet/>
      <dgm:spPr/>
      <dgm:t>
        <a:bodyPr/>
        <a:lstStyle/>
        <a:p>
          <a:endParaRPr lang="cs-CZ"/>
        </a:p>
      </dgm:t>
    </dgm:pt>
    <dgm:pt modelId="{CC59E1A6-E92E-48DB-BAD9-281165C871A6}">
      <dgm:prSet phldrT="[Text]"/>
      <dgm:spPr>
        <a:solidFill>
          <a:srgbClr val="00B050"/>
        </a:solidFill>
        <a:ln>
          <a:solidFill>
            <a:srgbClr val="00B050"/>
          </a:solidFill>
        </a:ln>
      </dgm:spPr>
      <dgm:t>
        <a:bodyPr/>
        <a:lstStyle/>
        <a:p>
          <a:r>
            <a:rPr lang="cs-CZ" dirty="0">
              <a:latin typeface="Arial Nova"/>
            </a:rPr>
            <a:t>Jak dlouho jste, nebo jste byl*a ve VTOS?</a:t>
          </a:r>
        </a:p>
      </dgm:t>
    </dgm:pt>
    <dgm:pt modelId="{91B69CE1-2E08-4503-9E5D-2E24B378E96E}" type="parTrans" cxnId="{7889F71D-B642-4AF0-AD22-6CE52C675DBB}">
      <dgm:prSet/>
      <dgm:spPr/>
      <dgm:t>
        <a:bodyPr/>
        <a:lstStyle/>
        <a:p>
          <a:endParaRPr lang="cs-CZ"/>
        </a:p>
      </dgm:t>
    </dgm:pt>
    <dgm:pt modelId="{853B15EF-AA87-4B1E-A493-C92610A658E3}" type="sibTrans" cxnId="{7889F71D-B642-4AF0-AD22-6CE52C675DBB}">
      <dgm:prSet/>
      <dgm:spPr/>
      <dgm:t>
        <a:bodyPr/>
        <a:lstStyle/>
        <a:p>
          <a:endParaRPr lang="cs-CZ"/>
        </a:p>
      </dgm:t>
    </dgm:pt>
    <dgm:pt modelId="{40D9F2D6-829E-466E-8543-4A16572833EC}">
      <dgm:prSet phldrT="[Text]"/>
      <dgm:spPr>
        <a:solidFill>
          <a:schemeClr val="accent6">
            <a:lumMod val="50000"/>
          </a:schemeClr>
        </a:solidFill>
        <a:ln>
          <a:solidFill>
            <a:schemeClr val="accent6">
              <a:lumMod val="50000"/>
            </a:schemeClr>
          </a:solidFill>
        </a:ln>
      </dgm:spPr>
      <dgm:t>
        <a:bodyPr/>
        <a:lstStyle/>
        <a:p>
          <a:r>
            <a:rPr lang="cs-CZ" dirty="0">
              <a:latin typeface="Arial Nova"/>
            </a:rPr>
            <a:t>Co se chcete dozvědět?</a:t>
          </a:r>
        </a:p>
      </dgm:t>
    </dgm:pt>
    <dgm:pt modelId="{A4643FBC-8ABB-4C08-B4EE-E8BDDDDE92D9}" type="parTrans" cxnId="{6685A9DF-3F11-483C-AEFF-C0D6F9872EB4}">
      <dgm:prSet/>
      <dgm:spPr/>
      <dgm:t>
        <a:bodyPr/>
        <a:lstStyle/>
        <a:p>
          <a:endParaRPr lang="cs-CZ"/>
        </a:p>
      </dgm:t>
    </dgm:pt>
    <dgm:pt modelId="{6116D0B1-4B1F-4861-9B04-415AEC5DBCE0}" type="sibTrans" cxnId="{6685A9DF-3F11-483C-AEFF-C0D6F9872EB4}">
      <dgm:prSet/>
      <dgm:spPr/>
      <dgm:t>
        <a:bodyPr/>
        <a:lstStyle/>
        <a:p>
          <a:endParaRPr lang="cs-CZ"/>
        </a:p>
      </dgm:t>
    </dgm:pt>
    <dgm:pt modelId="{C7EA3C63-3D29-441A-B089-18414E059F19}" type="pres">
      <dgm:prSet presAssocID="{4483AC2A-596C-4AF3-B1E9-A48936B6DF9E}" presName="diagram" presStyleCnt="0">
        <dgm:presLayoutVars>
          <dgm:dir/>
          <dgm:resizeHandles val="exact"/>
        </dgm:presLayoutVars>
      </dgm:prSet>
      <dgm:spPr/>
    </dgm:pt>
    <dgm:pt modelId="{222FFD58-56F4-41FD-8733-2D5021A08BF4}" type="pres">
      <dgm:prSet presAssocID="{9639F79A-5EA3-4075-A360-3BFE648C75F6}" presName="node" presStyleLbl="node1" presStyleIdx="0" presStyleCnt="3">
        <dgm:presLayoutVars>
          <dgm:bulletEnabled val="1"/>
        </dgm:presLayoutVars>
      </dgm:prSet>
      <dgm:spPr/>
    </dgm:pt>
    <dgm:pt modelId="{69A84DB0-F062-44B3-A8EC-C0B4FE8F1B8F}" type="pres">
      <dgm:prSet presAssocID="{CD2940E0-79FD-415D-BA48-DB4F3F57A9FA}" presName="sibTrans" presStyleCnt="0"/>
      <dgm:spPr/>
    </dgm:pt>
    <dgm:pt modelId="{4D645D7B-EE60-4850-BD27-EB77EAA6D186}" type="pres">
      <dgm:prSet presAssocID="{40D9F2D6-829E-466E-8543-4A16572833EC}" presName="node" presStyleLbl="node1" presStyleIdx="1" presStyleCnt="3" custLinFactY="8073" custLinFactNeighborX="-51419" custLinFactNeighborY="100000">
        <dgm:presLayoutVars>
          <dgm:bulletEnabled val="1"/>
        </dgm:presLayoutVars>
      </dgm:prSet>
      <dgm:spPr/>
    </dgm:pt>
    <dgm:pt modelId="{91DAFC78-CA87-43C5-9BAF-F7BD1D787775}" type="pres">
      <dgm:prSet presAssocID="{6116D0B1-4B1F-4861-9B04-415AEC5DBCE0}" presName="sibTrans" presStyleCnt="0"/>
      <dgm:spPr/>
    </dgm:pt>
    <dgm:pt modelId="{81A7D42C-7D02-4A51-BE44-84C1567E0F0B}" type="pres">
      <dgm:prSet presAssocID="{CC59E1A6-E92E-48DB-BAD9-281165C871A6}" presName="node" presStyleLbl="node1" presStyleIdx="2" presStyleCnt="3" custLinFactY="-17932" custLinFactNeighborX="58791" custLinFactNeighborY="-100000">
        <dgm:presLayoutVars>
          <dgm:bulletEnabled val="1"/>
        </dgm:presLayoutVars>
      </dgm:prSet>
      <dgm:spPr/>
    </dgm:pt>
  </dgm:ptLst>
  <dgm:cxnLst>
    <dgm:cxn modelId="{7889F71D-B642-4AF0-AD22-6CE52C675DBB}" srcId="{4483AC2A-596C-4AF3-B1E9-A48936B6DF9E}" destId="{CC59E1A6-E92E-48DB-BAD9-281165C871A6}" srcOrd="2" destOrd="0" parTransId="{91B69CE1-2E08-4503-9E5D-2E24B378E96E}" sibTransId="{853B15EF-AA87-4B1E-A493-C92610A658E3}"/>
    <dgm:cxn modelId="{4594995C-3B5C-41C3-85F4-926A499C93FA}" type="presOf" srcId="{CC59E1A6-E92E-48DB-BAD9-281165C871A6}" destId="{81A7D42C-7D02-4A51-BE44-84C1567E0F0B}" srcOrd="0" destOrd="0" presId="urn:microsoft.com/office/officeart/2005/8/layout/default"/>
    <dgm:cxn modelId="{0604D377-04A3-4871-A120-6B8AC304D935}" type="presOf" srcId="{4483AC2A-596C-4AF3-B1E9-A48936B6DF9E}" destId="{C7EA3C63-3D29-441A-B089-18414E059F19}" srcOrd="0" destOrd="0" presId="urn:microsoft.com/office/officeart/2005/8/layout/default"/>
    <dgm:cxn modelId="{B4018A97-9925-4DD4-859A-B4B4F8B7F34D}" srcId="{4483AC2A-596C-4AF3-B1E9-A48936B6DF9E}" destId="{9639F79A-5EA3-4075-A360-3BFE648C75F6}" srcOrd="0" destOrd="0" parTransId="{5FB61FE7-39A1-4026-B5D8-668A7D517C13}" sibTransId="{CD2940E0-79FD-415D-BA48-DB4F3F57A9FA}"/>
    <dgm:cxn modelId="{6D58B4AF-6A55-42B1-A53D-5596E0BAE58B}" type="presOf" srcId="{9639F79A-5EA3-4075-A360-3BFE648C75F6}" destId="{222FFD58-56F4-41FD-8733-2D5021A08BF4}" srcOrd="0" destOrd="0" presId="urn:microsoft.com/office/officeart/2005/8/layout/default"/>
    <dgm:cxn modelId="{90F4D6DA-A984-4FDB-B250-CFBB302AD0DC}" type="presOf" srcId="{40D9F2D6-829E-466E-8543-4A16572833EC}" destId="{4D645D7B-EE60-4850-BD27-EB77EAA6D186}" srcOrd="0" destOrd="0" presId="urn:microsoft.com/office/officeart/2005/8/layout/default"/>
    <dgm:cxn modelId="{6685A9DF-3F11-483C-AEFF-C0D6F9872EB4}" srcId="{4483AC2A-596C-4AF3-B1E9-A48936B6DF9E}" destId="{40D9F2D6-829E-466E-8543-4A16572833EC}" srcOrd="1" destOrd="0" parTransId="{A4643FBC-8ABB-4C08-B4EE-E8BDDDDE92D9}" sibTransId="{6116D0B1-4B1F-4861-9B04-415AEC5DBCE0}"/>
    <dgm:cxn modelId="{7E25EA3B-D3B8-46FF-9561-E2D8689F5EE3}" type="presParOf" srcId="{C7EA3C63-3D29-441A-B089-18414E059F19}" destId="{222FFD58-56F4-41FD-8733-2D5021A08BF4}" srcOrd="0" destOrd="0" presId="urn:microsoft.com/office/officeart/2005/8/layout/default"/>
    <dgm:cxn modelId="{75DAE932-AF71-4D3A-BDA6-259029A06B99}" type="presParOf" srcId="{C7EA3C63-3D29-441A-B089-18414E059F19}" destId="{69A84DB0-F062-44B3-A8EC-C0B4FE8F1B8F}" srcOrd="1" destOrd="0" presId="urn:microsoft.com/office/officeart/2005/8/layout/default"/>
    <dgm:cxn modelId="{176591AA-66BC-4AD9-93DD-5A231BE4C760}" type="presParOf" srcId="{C7EA3C63-3D29-441A-B089-18414E059F19}" destId="{4D645D7B-EE60-4850-BD27-EB77EAA6D186}" srcOrd="2" destOrd="0" presId="urn:microsoft.com/office/officeart/2005/8/layout/default"/>
    <dgm:cxn modelId="{320AE508-A50F-4EAA-97C5-391F359DCB0C}" type="presParOf" srcId="{C7EA3C63-3D29-441A-B089-18414E059F19}" destId="{91DAFC78-CA87-43C5-9BAF-F7BD1D787775}" srcOrd="3" destOrd="0" presId="urn:microsoft.com/office/officeart/2005/8/layout/default"/>
    <dgm:cxn modelId="{8D3B7A3F-B966-40F9-ACB4-FC2C85D5EBC7}" type="presParOf" srcId="{C7EA3C63-3D29-441A-B089-18414E059F19}" destId="{81A7D42C-7D02-4A51-BE44-84C1567E0F0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61A27-5C09-47CB-AA0F-02390BCEBAC8}"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cs-CZ"/>
        </a:p>
      </dgm:t>
    </dgm:pt>
    <dgm:pt modelId="{E7F11D9F-B882-4A58-808A-0567ECD5F0A4}">
      <dgm:prSet phldrT="[Text]" phldr="0"/>
      <dgm:spPr/>
      <dgm:t>
        <a:bodyPr/>
        <a:lstStyle/>
        <a:p>
          <a:r>
            <a:rPr lang="cs-CZ" b="1" dirty="0">
              <a:latin typeface="Calibri Light" panose="020F0302020204030204"/>
            </a:rPr>
            <a:t>HOAX</a:t>
          </a:r>
          <a:endParaRPr lang="cs-CZ" b="1" dirty="0"/>
        </a:p>
      </dgm:t>
    </dgm:pt>
    <dgm:pt modelId="{7809FF28-7F0A-4035-BC38-7B1C18CC9717}" type="parTrans" cxnId="{C5B493AE-3474-4A14-8C17-AF52DB9C2FF6}">
      <dgm:prSet/>
      <dgm:spPr/>
      <dgm:t>
        <a:bodyPr/>
        <a:lstStyle/>
        <a:p>
          <a:endParaRPr lang="cs-CZ"/>
        </a:p>
      </dgm:t>
    </dgm:pt>
    <dgm:pt modelId="{8FD63724-4A7B-4281-8940-2D320E2F84B3}" type="sibTrans" cxnId="{C5B493AE-3474-4A14-8C17-AF52DB9C2FF6}">
      <dgm:prSet/>
      <dgm:spPr/>
      <dgm:t>
        <a:bodyPr/>
        <a:lstStyle/>
        <a:p>
          <a:endParaRPr lang="cs-CZ"/>
        </a:p>
      </dgm:t>
    </dgm:pt>
    <dgm:pt modelId="{55F63F77-FEF0-48E4-A2AE-EF7A9EFF620A}">
      <dgm:prSet phldrT="[Text]" phldr="0"/>
      <dgm:spPr/>
      <dgm:t>
        <a:bodyPr/>
        <a:lstStyle/>
        <a:p>
          <a:pPr rtl="0"/>
          <a:r>
            <a:rPr lang="cs-CZ" dirty="0">
              <a:latin typeface="Calibri Light" panose="020F0302020204030204"/>
            </a:rPr>
            <a:t> Falešná zpráva, mystifikace</a:t>
          </a:r>
          <a:endParaRPr lang="cs-CZ" dirty="0"/>
        </a:p>
      </dgm:t>
    </dgm:pt>
    <dgm:pt modelId="{1FF878CB-A7AB-4BA5-BE3D-D5F91E4BAC46}" type="parTrans" cxnId="{45337897-96F4-4A98-AD04-D7A20C554E85}">
      <dgm:prSet/>
      <dgm:spPr/>
      <dgm:t>
        <a:bodyPr/>
        <a:lstStyle/>
        <a:p>
          <a:endParaRPr lang="cs-CZ"/>
        </a:p>
      </dgm:t>
    </dgm:pt>
    <dgm:pt modelId="{FDDC28F9-D3EB-477E-8A73-628E31C5C3B6}" type="sibTrans" cxnId="{45337897-96F4-4A98-AD04-D7A20C554E85}">
      <dgm:prSet/>
      <dgm:spPr/>
      <dgm:t>
        <a:bodyPr/>
        <a:lstStyle/>
        <a:p>
          <a:endParaRPr lang="cs-CZ"/>
        </a:p>
      </dgm:t>
    </dgm:pt>
    <dgm:pt modelId="{F4842FF9-869B-494D-81DD-FCFE29E05CD5}">
      <dgm:prSet phldrT="[Text]" phldr="0"/>
      <dgm:spPr/>
      <dgm:t>
        <a:bodyPr/>
        <a:lstStyle/>
        <a:p>
          <a:pPr rtl="0"/>
          <a:r>
            <a:rPr lang="cs-CZ" dirty="0">
              <a:latin typeface="Calibri Light" panose="020F0302020204030204"/>
            </a:rPr>
            <a:t> Důvěryhodné zdroje varují, unikla tajná informace</a:t>
          </a:r>
          <a:endParaRPr lang="cs-CZ" dirty="0"/>
        </a:p>
      </dgm:t>
    </dgm:pt>
    <dgm:pt modelId="{E07857B9-F287-47AC-BF9F-497B38514B8D}" type="parTrans" cxnId="{316F9D5B-A3E2-4A7E-ACE9-420B4A7626A7}">
      <dgm:prSet/>
      <dgm:spPr/>
      <dgm:t>
        <a:bodyPr/>
        <a:lstStyle/>
        <a:p>
          <a:endParaRPr lang="cs-CZ"/>
        </a:p>
      </dgm:t>
    </dgm:pt>
    <dgm:pt modelId="{4FEAAAD2-0174-44EE-A6F0-9C73A0179F8E}" type="sibTrans" cxnId="{316F9D5B-A3E2-4A7E-ACE9-420B4A7626A7}">
      <dgm:prSet/>
      <dgm:spPr/>
      <dgm:t>
        <a:bodyPr/>
        <a:lstStyle/>
        <a:p>
          <a:endParaRPr lang="cs-CZ"/>
        </a:p>
      </dgm:t>
    </dgm:pt>
    <dgm:pt modelId="{FEEC58EA-E9BE-44FF-8BE8-B7664FC4E4FB}">
      <dgm:prSet phldrT="[Text]" phldr="0"/>
      <dgm:spPr/>
      <dgm:t>
        <a:bodyPr/>
        <a:lstStyle/>
        <a:p>
          <a:pPr rtl="0"/>
          <a:r>
            <a:rPr lang="cs-CZ" b="1" dirty="0">
              <a:solidFill>
                <a:schemeClr val="tx1"/>
              </a:solidFill>
              <a:latin typeface="Calibri Light" panose="020F0302020204030204"/>
            </a:rPr>
            <a:t>FAKE NEWS</a:t>
          </a:r>
          <a:endParaRPr lang="cs-CZ" b="1" dirty="0">
            <a:solidFill>
              <a:schemeClr val="tx1"/>
            </a:solidFill>
          </a:endParaRPr>
        </a:p>
      </dgm:t>
    </dgm:pt>
    <dgm:pt modelId="{04857648-CBCF-4E27-929C-A67F686FCC51}" type="parTrans" cxnId="{BA4AF143-589C-4447-B99D-1E509C23F1FB}">
      <dgm:prSet/>
      <dgm:spPr/>
      <dgm:t>
        <a:bodyPr/>
        <a:lstStyle/>
        <a:p>
          <a:endParaRPr lang="cs-CZ"/>
        </a:p>
      </dgm:t>
    </dgm:pt>
    <dgm:pt modelId="{7D2B3207-FE05-4A1B-A1D7-5AF6F5496D67}" type="sibTrans" cxnId="{BA4AF143-589C-4447-B99D-1E509C23F1FB}">
      <dgm:prSet/>
      <dgm:spPr/>
      <dgm:t>
        <a:bodyPr/>
        <a:lstStyle/>
        <a:p>
          <a:endParaRPr lang="cs-CZ"/>
        </a:p>
      </dgm:t>
    </dgm:pt>
    <dgm:pt modelId="{BE237FE7-E87F-4CD1-9E75-7E8760819556}">
      <dgm:prSet phldrT="[Text]" phldr="0"/>
      <dgm:spPr/>
      <dgm:t>
        <a:bodyPr/>
        <a:lstStyle/>
        <a:p>
          <a:pPr rtl="0"/>
          <a:r>
            <a:rPr lang="cs-CZ" dirty="0">
              <a:latin typeface="Calibri Light" panose="020F0302020204030204"/>
            </a:rPr>
            <a:t>Často přichází z dezinformačních webů</a:t>
          </a:r>
          <a:endParaRPr lang="cs-CZ" dirty="0"/>
        </a:p>
      </dgm:t>
    </dgm:pt>
    <dgm:pt modelId="{DF429322-7CED-485C-A491-FD3085DB11D1}" type="parTrans" cxnId="{C22C041A-8482-4C32-A184-6B7039BB5822}">
      <dgm:prSet/>
      <dgm:spPr/>
      <dgm:t>
        <a:bodyPr/>
        <a:lstStyle/>
        <a:p>
          <a:endParaRPr lang="cs-CZ"/>
        </a:p>
      </dgm:t>
    </dgm:pt>
    <dgm:pt modelId="{549EAD76-9052-4907-ADF7-86AE88010B9F}" type="sibTrans" cxnId="{C22C041A-8482-4C32-A184-6B7039BB5822}">
      <dgm:prSet/>
      <dgm:spPr/>
      <dgm:t>
        <a:bodyPr/>
        <a:lstStyle/>
        <a:p>
          <a:endParaRPr lang="cs-CZ"/>
        </a:p>
      </dgm:t>
    </dgm:pt>
    <dgm:pt modelId="{8BD0649A-237F-43DE-9644-668036D729D0}">
      <dgm:prSet phldrT="[Text]" phldr="0"/>
      <dgm:spPr/>
      <dgm:t>
        <a:bodyPr/>
        <a:lstStyle/>
        <a:p>
          <a:pPr rtl="0"/>
          <a:r>
            <a:rPr lang="cs-CZ" dirty="0">
              <a:latin typeface="Calibri Light" panose="020F0302020204030204"/>
            </a:rPr>
            <a:t>Cílené šíření nepravd</a:t>
          </a:r>
          <a:endParaRPr lang="cs-CZ" dirty="0"/>
        </a:p>
      </dgm:t>
    </dgm:pt>
    <dgm:pt modelId="{487C3F73-F43D-4040-9ACC-57EFA8EC25D6}" type="parTrans" cxnId="{754E6912-4839-414D-BB83-1DCAFD99F998}">
      <dgm:prSet/>
      <dgm:spPr/>
      <dgm:t>
        <a:bodyPr/>
        <a:lstStyle/>
        <a:p>
          <a:endParaRPr lang="cs-CZ"/>
        </a:p>
      </dgm:t>
    </dgm:pt>
    <dgm:pt modelId="{26DDD64E-E8D9-49CB-8B76-885357C32712}" type="sibTrans" cxnId="{754E6912-4839-414D-BB83-1DCAFD99F998}">
      <dgm:prSet/>
      <dgm:spPr/>
      <dgm:t>
        <a:bodyPr/>
        <a:lstStyle/>
        <a:p>
          <a:endParaRPr lang="cs-CZ"/>
        </a:p>
      </dgm:t>
    </dgm:pt>
    <dgm:pt modelId="{4CB6BBD2-D6AB-4F00-BC89-3F6B643DD64B}">
      <dgm:prSet phldrT="[Text]" phldr="0"/>
      <dgm:spPr/>
      <dgm:t>
        <a:bodyPr/>
        <a:lstStyle/>
        <a:p>
          <a:pPr rtl="0"/>
          <a:r>
            <a:rPr lang="cs-CZ" dirty="0">
              <a:latin typeface="Calibri Light" panose="020F0302020204030204"/>
            </a:rPr>
            <a:t>Vyvolávání paniky, šíření strachu</a:t>
          </a:r>
          <a:endParaRPr lang="cs-CZ" dirty="0"/>
        </a:p>
      </dgm:t>
    </dgm:pt>
    <dgm:pt modelId="{14714D09-2954-4769-B2AC-1A0AF4DD6299}" type="parTrans" cxnId="{7B267EAC-812B-44BF-93A7-0D35A305A5E6}">
      <dgm:prSet/>
      <dgm:spPr/>
      <dgm:t>
        <a:bodyPr/>
        <a:lstStyle/>
        <a:p>
          <a:endParaRPr lang="cs-CZ"/>
        </a:p>
      </dgm:t>
    </dgm:pt>
    <dgm:pt modelId="{98A1B751-81B2-4A9E-A75B-03D41416319F}" type="sibTrans" cxnId="{7B267EAC-812B-44BF-93A7-0D35A305A5E6}">
      <dgm:prSet/>
      <dgm:spPr/>
      <dgm:t>
        <a:bodyPr/>
        <a:lstStyle/>
        <a:p>
          <a:endParaRPr lang="cs-CZ"/>
        </a:p>
      </dgm:t>
    </dgm:pt>
    <dgm:pt modelId="{67B7436D-6BF8-432F-8149-15E2C6074573}">
      <dgm:prSet phldrT="[Text]" phldr="0"/>
      <dgm:spPr/>
      <dgm:t>
        <a:bodyPr/>
        <a:lstStyle/>
        <a:p>
          <a:pPr rtl="0"/>
          <a:r>
            <a:rPr lang="cs-CZ" dirty="0">
              <a:latin typeface="Calibri Light" panose="020F0302020204030204"/>
            </a:rPr>
            <a:t>Mohou uškodit a zničit dobré jméno</a:t>
          </a:r>
          <a:endParaRPr lang="cs-CZ" dirty="0"/>
        </a:p>
      </dgm:t>
    </dgm:pt>
    <dgm:pt modelId="{086EAA42-1485-4941-902F-FE6D3B5199D1}" type="parTrans" cxnId="{CB52D485-9EB2-4D4C-9ABC-8E73C65321E2}">
      <dgm:prSet/>
      <dgm:spPr/>
      <dgm:t>
        <a:bodyPr/>
        <a:lstStyle/>
        <a:p>
          <a:endParaRPr lang="cs-CZ"/>
        </a:p>
      </dgm:t>
    </dgm:pt>
    <dgm:pt modelId="{CA080657-66BC-4868-9C7B-74B94BE6A0AC}" type="sibTrans" cxnId="{CB52D485-9EB2-4D4C-9ABC-8E73C65321E2}">
      <dgm:prSet/>
      <dgm:spPr/>
      <dgm:t>
        <a:bodyPr/>
        <a:lstStyle/>
        <a:p>
          <a:endParaRPr lang="cs-CZ"/>
        </a:p>
      </dgm:t>
    </dgm:pt>
    <dgm:pt modelId="{4E3C91F1-3C04-4CEC-A3FC-25F8DFE0C936}">
      <dgm:prSet phldrT="[Text]" phldr="0"/>
      <dgm:spPr/>
      <dgm:t>
        <a:bodyPr/>
        <a:lstStyle/>
        <a:p>
          <a:pPr rtl="0"/>
          <a:r>
            <a:rPr lang="cs-CZ" dirty="0">
              <a:latin typeface="Calibri Light" panose="020F0302020204030204"/>
            </a:rPr>
            <a:t>Pomáhají extremistickým skupinám</a:t>
          </a:r>
          <a:endParaRPr lang="cs-CZ" dirty="0"/>
        </a:p>
      </dgm:t>
    </dgm:pt>
    <dgm:pt modelId="{5390313F-0569-4689-8D72-38274959B4C2}" type="parTrans" cxnId="{21DE4ACD-B20C-452C-9F5E-0F3E13290D1C}">
      <dgm:prSet/>
      <dgm:spPr/>
      <dgm:t>
        <a:bodyPr/>
        <a:lstStyle/>
        <a:p>
          <a:endParaRPr lang="cs-CZ"/>
        </a:p>
      </dgm:t>
    </dgm:pt>
    <dgm:pt modelId="{60294E07-9F15-4471-8445-08D50C776949}" type="sibTrans" cxnId="{21DE4ACD-B20C-452C-9F5E-0F3E13290D1C}">
      <dgm:prSet/>
      <dgm:spPr/>
      <dgm:t>
        <a:bodyPr/>
        <a:lstStyle/>
        <a:p>
          <a:endParaRPr lang="cs-CZ"/>
        </a:p>
      </dgm:t>
    </dgm:pt>
    <dgm:pt modelId="{9799D58B-B902-4765-B5C2-8841312C3A7D}">
      <dgm:prSet phldr="0"/>
      <dgm:spPr/>
      <dgm:t>
        <a:bodyPr/>
        <a:lstStyle/>
        <a:p>
          <a:pPr rtl="0"/>
          <a:r>
            <a:rPr lang="cs-CZ" dirty="0">
              <a:latin typeface="Calibri Light" panose="020F0302020204030204"/>
            </a:rPr>
            <a:t>Výzva k dalšímu šíření</a:t>
          </a:r>
        </a:p>
      </dgm:t>
    </dgm:pt>
    <dgm:pt modelId="{F842A99D-6037-405D-BB0C-B969ACA0B0CE}" type="parTrans" cxnId="{C9503105-C478-4A9A-9470-65A379822EB5}">
      <dgm:prSet/>
      <dgm:spPr/>
    </dgm:pt>
    <dgm:pt modelId="{1B3ED5DF-E107-400A-A816-642A6E00AA20}" type="sibTrans" cxnId="{C9503105-C478-4A9A-9470-65A379822EB5}">
      <dgm:prSet/>
      <dgm:spPr/>
    </dgm:pt>
    <dgm:pt modelId="{293CCB71-22E2-4656-8B61-1564FFE07383}">
      <dgm:prSet phldr="0"/>
      <dgm:spPr/>
      <dgm:t>
        <a:bodyPr/>
        <a:lstStyle/>
        <a:p>
          <a:pPr rtl="0"/>
          <a:r>
            <a:rPr lang="cs-CZ" dirty="0">
              <a:latin typeface="Calibri Light" panose="020F0302020204030204"/>
            </a:rPr>
            <a:t>Často vznikají i jako žert</a:t>
          </a:r>
        </a:p>
      </dgm:t>
    </dgm:pt>
    <dgm:pt modelId="{5646EAB4-90E4-46B0-90E3-AEDCACA4B848}" type="parTrans" cxnId="{47CCB956-CDF4-4083-8C7F-DFCA1E25014C}">
      <dgm:prSet/>
      <dgm:spPr/>
    </dgm:pt>
    <dgm:pt modelId="{229783F4-9430-4A7C-9132-549736AE2356}" type="sibTrans" cxnId="{47CCB956-CDF4-4083-8C7F-DFCA1E25014C}">
      <dgm:prSet/>
      <dgm:spPr/>
    </dgm:pt>
    <dgm:pt modelId="{5B7ECF3F-B3B7-4B68-A2C3-46AC7ED8DD88}" type="pres">
      <dgm:prSet presAssocID="{FCC61A27-5C09-47CB-AA0F-02390BCEBAC8}" presName="Name0" presStyleCnt="0">
        <dgm:presLayoutVars>
          <dgm:dir/>
          <dgm:animLvl val="lvl"/>
          <dgm:resizeHandles val="exact"/>
        </dgm:presLayoutVars>
      </dgm:prSet>
      <dgm:spPr/>
    </dgm:pt>
    <dgm:pt modelId="{0F4A54F9-F272-47A1-B09C-6E5843CC0F5F}" type="pres">
      <dgm:prSet presAssocID="{E7F11D9F-B882-4A58-808A-0567ECD5F0A4}" presName="composite" presStyleCnt="0"/>
      <dgm:spPr/>
    </dgm:pt>
    <dgm:pt modelId="{B5FE8098-2033-491A-B8E9-133F1F90FFAB}" type="pres">
      <dgm:prSet presAssocID="{E7F11D9F-B882-4A58-808A-0567ECD5F0A4}" presName="parTx" presStyleLbl="alignNode1" presStyleIdx="0" presStyleCnt="2">
        <dgm:presLayoutVars>
          <dgm:chMax val="0"/>
          <dgm:chPref val="0"/>
          <dgm:bulletEnabled val="1"/>
        </dgm:presLayoutVars>
      </dgm:prSet>
      <dgm:spPr/>
    </dgm:pt>
    <dgm:pt modelId="{5FF7F751-6CB3-4D36-80C6-698B68ADCD3F}" type="pres">
      <dgm:prSet presAssocID="{E7F11D9F-B882-4A58-808A-0567ECD5F0A4}" presName="desTx" presStyleLbl="alignAccFollowNode1" presStyleIdx="0" presStyleCnt="2">
        <dgm:presLayoutVars>
          <dgm:bulletEnabled val="1"/>
        </dgm:presLayoutVars>
      </dgm:prSet>
      <dgm:spPr/>
    </dgm:pt>
    <dgm:pt modelId="{97086FA1-48B5-4E38-B388-19789C9B3CC9}" type="pres">
      <dgm:prSet presAssocID="{8FD63724-4A7B-4281-8940-2D320E2F84B3}" presName="space" presStyleCnt="0"/>
      <dgm:spPr/>
    </dgm:pt>
    <dgm:pt modelId="{72ACE3C7-871F-4D26-9CA3-EF2F132BA3CB}" type="pres">
      <dgm:prSet presAssocID="{FEEC58EA-E9BE-44FF-8BE8-B7664FC4E4FB}" presName="composite" presStyleCnt="0"/>
      <dgm:spPr/>
    </dgm:pt>
    <dgm:pt modelId="{813F862E-C379-4A97-9EF4-88F996170C3A}" type="pres">
      <dgm:prSet presAssocID="{FEEC58EA-E9BE-44FF-8BE8-B7664FC4E4FB}" presName="parTx" presStyleLbl="alignNode1" presStyleIdx="1" presStyleCnt="2">
        <dgm:presLayoutVars>
          <dgm:chMax val="0"/>
          <dgm:chPref val="0"/>
          <dgm:bulletEnabled val="1"/>
        </dgm:presLayoutVars>
      </dgm:prSet>
      <dgm:spPr/>
    </dgm:pt>
    <dgm:pt modelId="{1150D2A5-D212-4A88-B995-8543C2F77AFC}" type="pres">
      <dgm:prSet presAssocID="{FEEC58EA-E9BE-44FF-8BE8-B7664FC4E4FB}" presName="desTx" presStyleLbl="alignAccFollowNode1" presStyleIdx="1" presStyleCnt="2">
        <dgm:presLayoutVars>
          <dgm:bulletEnabled val="1"/>
        </dgm:presLayoutVars>
      </dgm:prSet>
      <dgm:spPr/>
    </dgm:pt>
  </dgm:ptLst>
  <dgm:cxnLst>
    <dgm:cxn modelId="{48610705-4ED6-4112-A3E7-3C76D5EB78D1}" type="presOf" srcId="{FEEC58EA-E9BE-44FF-8BE8-B7664FC4E4FB}" destId="{813F862E-C379-4A97-9EF4-88F996170C3A}" srcOrd="0" destOrd="0" presId="urn:microsoft.com/office/officeart/2005/8/layout/hList1"/>
    <dgm:cxn modelId="{C9503105-C478-4A9A-9470-65A379822EB5}" srcId="{E7F11D9F-B882-4A58-808A-0567ECD5F0A4}" destId="{9799D58B-B902-4765-B5C2-8841312C3A7D}" srcOrd="2" destOrd="0" parTransId="{F842A99D-6037-405D-BB0C-B969ACA0B0CE}" sibTransId="{1B3ED5DF-E107-400A-A816-642A6E00AA20}"/>
    <dgm:cxn modelId="{754E6912-4839-414D-BB83-1DCAFD99F998}" srcId="{FEEC58EA-E9BE-44FF-8BE8-B7664FC4E4FB}" destId="{8BD0649A-237F-43DE-9644-668036D729D0}" srcOrd="1" destOrd="0" parTransId="{487C3F73-F43D-4040-9ACC-57EFA8EC25D6}" sibTransId="{26DDD64E-E8D9-49CB-8B76-885357C32712}"/>
    <dgm:cxn modelId="{D9F8DB19-FC99-41B3-9F5A-AA25C9F4BBCF}" type="presOf" srcId="{4E3C91F1-3C04-4CEC-A3FC-25F8DFE0C936}" destId="{1150D2A5-D212-4A88-B995-8543C2F77AFC}" srcOrd="0" destOrd="4" presId="urn:microsoft.com/office/officeart/2005/8/layout/hList1"/>
    <dgm:cxn modelId="{C22C041A-8482-4C32-A184-6B7039BB5822}" srcId="{FEEC58EA-E9BE-44FF-8BE8-B7664FC4E4FB}" destId="{BE237FE7-E87F-4CD1-9E75-7E8760819556}" srcOrd="0" destOrd="0" parTransId="{DF429322-7CED-485C-A491-FD3085DB11D1}" sibTransId="{549EAD76-9052-4907-ADF7-86AE88010B9F}"/>
    <dgm:cxn modelId="{4E4FCF22-1B37-4BBB-BF92-1B34E8D06261}" type="presOf" srcId="{55F63F77-FEF0-48E4-A2AE-EF7A9EFF620A}" destId="{5FF7F751-6CB3-4D36-80C6-698B68ADCD3F}" srcOrd="0" destOrd="0" presId="urn:microsoft.com/office/officeart/2005/8/layout/hList1"/>
    <dgm:cxn modelId="{316F9D5B-A3E2-4A7E-ACE9-420B4A7626A7}" srcId="{E7F11D9F-B882-4A58-808A-0567ECD5F0A4}" destId="{F4842FF9-869B-494D-81DD-FCFE29E05CD5}" srcOrd="1" destOrd="0" parTransId="{E07857B9-F287-47AC-BF9F-497B38514B8D}" sibTransId="{4FEAAAD2-0174-44EE-A6F0-9C73A0179F8E}"/>
    <dgm:cxn modelId="{BA4AF143-589C-4447-B99D-1E509C23F1FB}" srcId="{FCC61A27-5C09-47CB-AA0F-02390BCEBAC8}" destId="{FEEC58EA-E9BE-44FF-8BE8-B7664FC4E4FB}" srcOrd="1" destOrd="0" parTransId="{04857648-CBCF-4E27-929C-A67F686FCC51}" sibTransId="{7D2B3207-FE05-4A1B-A1D7-5AF6F5496D67}"/>
    <dgm:cxn modelId="{9AF94167-59F7-4508-8E33-187AFD6DF0F1}" type="presOf" srcId="{F4842FF9-869B-494D-81DD-FCFE29E05CD5}" destId="{5FF7F751-6CB3-4D36-80C6-698B68ADCD3F}" srcOrd="0" destOrd="1" presId="urn:microsoft.com/office/officeart/2005/8/layout/hList1"/>
    <dgm:cxn modelId="{25B63369-255D-452A-86D5-CC2EF42CBA04}" type="presOf" srcId="{9799D58B-B902-4765-B5C2-8841312C3A7D}" destId="{5FF7F751-6CB3-4D36-80C6-698B68ADCD3F}" srcOrd="0" destOrd="2" presId="urn:microsoft.com/office/officeart/2005/8/layout/hList1"/>
    <dgm:cxn modelId="{31EC8A6A-4475-4C98-9B01-7B6E43F27967}" type="presOf" srcId="{E7F11D9F-B882-4A58-808A-0567ECD5F0A4}" destId="{B5FE8098-2033-491A-B8E9-133F1F90FFAB}" srcOrd="0" destOrd="0" presId="urn:microsoft.com/office/officeart/2005/8/layout/hList1"/>
    <dgm:cxn modelId="{CE76B44D-1BDB-44F1-BD47-F318C48D4BF3}" type="presOf" srcId="{4CB6BBD2-D6AB-4F00-BC89-3F6B643DD64B}" destId="{1150D2A5-D212-4A88-B995-8543C2F77AFC}" srcOrd="0" destOrd="2" presId="urn:microsoft.com/office/officeart/2005/8/layout/hList1"/>
    <dgm:cxn modelId="{8668B174-BE3F-4656-AA50-1D66BF9DE686}" type="presOf" srcId="{8BD0649A-237F-43DE-9644-668036D729D0}" destId="{1150D2A5-D212-4A88-B995-8543C2F77AFC}" srcOrd="0" destOrd="1" presId="urn:microsoft.com/office/officeart/2005/8/layout/hList1"/>
    <dgm:cxn modelId="{47CCB956-CDF4-4083-8C7F-DFCA1E25014C}" srcId="{E7F11D9F-B882-4A58-808A-0567ECD5F0A4}" destId="{293CCB71-22E2-4656-8B61-1564FFE07383}" srcOrd="3" destOrd="0" parTransId="{5646EAB4-90E4-46B0-90E3-AEDCACA4B848}" sibTransId="{229783F4-9430-4A7C-9132-549736AE2356}"/>
    <dgm:cxn modelId="{CB52D485-9EB2-4D4C-9ABC-8E73C65321E2}" srcId="{FEEC58EA-E9BE-44FF-8BE8-B7664FC4E4FB}" destId="{67B7436D-6BF8-432F-8149-15E2C6074573}" srcOrd="3" destOrd="0" parTransId="{086EAA42-1485-4941-902F-FE6D3B5199D1}" sibTransId="{CA080657-66BC-4868-9C7B-74B94BE6A0AC}"/>
    <dgm:cxn modelId="{45337897-96F4-4A98-AD04-D7A20C554E85}" srcId="{E7F11D9F-B882-4A58-808A-0567ECD5F0A4}" destId="{55F63F77-FEF0-48E4-A2AE-EF7A9EFF620A}" srcOrd="0" destOrd="0" parTransId="{1FF878CB-A7AB-4BA5-BE3D-D5F91E4BAC46}" sibTransId="{FDDC28F9-D3EB-477E-8A73-628E31C5C3B6}"/>
    <dgm:cxn modelId="{8B18419A-C8E1-44C7-B12B-7C75EF6EC7F2}" type="presOf" srcId="{BE237FE7-E87F-4CD1-9E75-7E8760819556}" destId="{1150D2A5-D212-4A88-B995-8543C2F77AFC}" srcOrd="0" destOrd="0" presId="urn:microsoft.com/office/officeart/2005/8/layout/hList1"/>
    <dgm:cxn modelId="{7B267EAC-812B-44BF-93A7-0D35A305A5E6}" srcId="{FEEC58EA-E9BE-44FF-8BE8-B7664FC4E4FB}" destId="{4CB6BBD2-D6AB-4F00-BC89-3F6B643DD64B}" srcOrd="2" destOrd="0" parTransId="{14714D09-2954-4769-B2AC-1A0AF4DD6299}" sibTransId="{98A1B751-81B2-4A9E-A75B-03D41416319F}"/>
    <dgm:cxn modelId="{C5B493AE-3474-4A14-8C17-AF52DB9C2FF6}" srcId="{FCC61A27-5C09-47CB-AA0F-02390BCEBAC8}" destId="{E7F11D9F-B882-4A58-808A-0567ECD5F0A4}" srcOrd="0" destOrd="0" parTransId="{7809FF28-7F0A-4035-BC38-7B1C18CC9717}" sibTransId="{8FD63724-4A7B-4281-8940-2D320E2F84B3}"/>
    <dgm:cxn modelId="{5912D3B5-0696-47F6-89BA-CAB4C6C59DFA}" type="presOf" srcId="{67B7436D-6BF8-432F-8149-15E2C6074573}" destId="{1150D2A5-D212-4A88-B995-8543C2F77AFC}" srcOrd="0" destOrd="3" presId="urn:microsoft.com/office/officeart/2005/8/layout/hList1"/>
    <dgm:cxn modelId="{21DE4ACD-B20C-452C-9F5E-0F3E13290D1C}" srcId="{FEEC58EA-E9BE-44FF-8BE8-B7664FC4E4FB}" destId="{4E3C91F1-3C04-4CEC-A3FC-25F8DFE0C936}" srcOrd="4" destOrd="0" parTransId="{5390313F-0569-4689-8D72-38274959B4C2}" sibTransId="{60294E07-9F15-4471-8445-08D50C776949}"/>
    <dgm:cxn modelId="{9334E8EC-0977-447A-B262-FD399E15AEBC}" type="presOf" srcId="{293CCB71-22E2-4656-8B61-1564FFE07383}" destId="{5FF7F751-6CB3-4D36-80C6-698B68ADCD3F}" srcOrd="0" destOrd="3" presId="urn:microsoft.com/office/officeart/2005/8/layout/hList1"/>
    <dgm:cxn modelId="{062B3CF1-31D6-4FA1-A752-7D68CBD0BC9F}" type="presOf" srcId="{FCC61A27-5C09-47CB-AA0F-02390BCEBAC8}" destId="{5B7ECF3F-B3B7-4B68-A2C3-46AC7ED8DD88}" srcOrd="0" destOrd="0" presId="urn:microsoft.com/office/officeart/2005/8/layout/hList1"/>
    <dgm:cxn modelId="{F64E9075-D4DD-442A-BB01-272138E7FCDF}" type="presParOf" srcId="{5B7ECF3F-B3B7-4B68-A2C3-46AC7ED8DD88}" destId="{0F4A54F9-F272-47A1-B09C-6E5843CC0F5F}" srcOrd="0" destOrd="0" presId="urn:microsoft.com/office/officeart/2005/8/layout/hList1"/>
    <dgm:cxn modelId="{750F0620-D857-4C22-B8EE-AF337B4A0919}" type="presParOf" srcId="{0F4A54F9-F272-47A1-B09C-6E5843CC0F5F}" destId="{B5FE8098-2033-491A-B8E9-133F1F90FFAB}" srcOrd="0" destOrd="0" presId="urn:microsoft.com/office/officeart/2005/8/layout/hList1"/>
    <dgm:cxn modelId="{0FB9C925-611A-4637-821C-D3066BC885B6}" type="presParOf" srcId="{0F4A54F9-F272-47A1-B09C-6E5843CC0F5F}" destId="{5FF7F751-6CB3-4D36-80C6-698B68ADCD3F}" srcOrd="1" destOrd="0" presId="urn:microsoft.com/office/officeart/2005/8/layout/hList1"/>
    <dgm:cxn modelId="{47DFFB69-86B4-4F8B-B3D1-EEE558970CAB}" type="presParOf" srcId="{5B7ECF3F-B3B7-4B68-A2C3-46AC7ED8DD88}" destId="{97086FA1-48B5-4E38-B388-19789C9B3CC9}" srcOrd="1" destOrd="0" presId="urn:microsoft.com/office/officeart/2005/8/layout/hList1"/>
    <dgm:cxn modelId="{6961F6BA-3A70-4A42-891B-FB6DEBC003E4}" type="presParOf" srcId="{5B7ECF3F-B3B7-4B68-A2C3-46AC7ED8DD88}" destId="{72ACE3C7-871F-4D26-9CA3-EF2F132BA3CB}" srcOrd="2" destOrd="0" presId="urn:microsoft.com/office/officeart/2005/8/layout/hList1"/>
    <dgm:cxn modelId="{20FCCE4D-37DD-4548-B82C-8BF52D224629}" type="presParOf" srcId="{72ACE3C7-871F-4D26-9CA3-EF2F132BA3CB}" destId="{813F862E-C379-4A97-9EF4-88F996170C3A}" srcOrd="0" destOrd="0" presId="urn:microsoft.com/office/officeart/2005/8/layout/hList1"/>
    <dgm:cxn modelId="{96B27785-8727-4922-BCB1-449E3B03015D}" type="presParOf" srcId="{72ACE3C7-871F-4D26-9CA3-EF2F132BA3CB}" destId="{1150D2A5-D212-4A88-B995-8543C2F77A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4BA49-C9A5-45BB-98E4-F94127A74D4E}" type="doc">
      <dgm:prSet loTypeId="urn:microsoft.com/office/officeart/2005/8/layout/cycle6" loCatId="cycle" qsTypeId="urn:microsoft.com/office/officeart/2005/8/quickstyle/simple1" qsCatId="simple" csTypeId="urn:microsoft.com/office/officeart/2005/8/colors/accent6_4" csCatId="accent6" phldr="1"/>
      <dgm:spPr/>
      <dgm:t>
        <a:bodyPr/>
        <a:lstStyle/>
        <a:p>
          <a:endParaRPr lang="cs-CZ"/>
        </a:p>
      </dgm:t>
    </dgm:pt>
    <dgm:pt modelId="{1CCBF60B-254E-49BA-9758-AF074E1A2634}">
      <dgm:prSet phldrT="[Text]" phldr="0"/>
      <dgm:spPr/>
      <dgm:t>
        <a:bodyPr/>
        <a:lstStyle/>
        <a:p>
          <a:r>
            <a:rPr lang="cs-CZ" dirty="0">
              <a:latin typeface="Calibri Light" panose="020F0302020204030204"/>
            </a:rPr>
            <a:t>MEDICÍNA</a:t>
          </a:r>
          <a:endParaRPr lang="cs-CZ" dirty="0"/>
        </a:p>
      </dgm:t>
    </dgm:pt>
    <dgm:pt modelId="{A0C9B513-0997-4F10-AB08-918A13FB25A1}" type="parTrans" cxnId="{25536B99-2934-48EB-9B35-F7B76DFC705D}">
      <dgm:prSet/>
      <dgm:spPr/>
      <dgm:t>
        <a:bodyPr/>
        <a:lstStyle/>
        <a:p>
          <a:endParaRPr lang="cs-CZ"/>
        </a:p>
      </dgm:t>
    </dgm:pt>
    <dgm:pt modelId="{A60855FD-451A-4734-BC1E-DC565E7DFFFE}" type="sibTrans" cxnId="{25536B99-2934-48EB-9B35-F7B76DFC705D}">
      <dgm:prSet/>
      <dgm:spPr/>
      <dgm:t>
        <a:bodyPr/>
        <a:lstStyle/>
        <a:p>
          <a:endParaRPr lang="cs-CZ"/>
        </a:p>
      </dgm:t>
    </dgm:pt>
    <dgm:pt modelId="{3CEC3DE3-2C1A-48C2-BCFB-BCB00153AF6A}">
      <dgm:prSet phldrT="[Text]" phldr="0"/>
      <dgm:spPr/>
      <dgm:t>
        <a:bodyPr/>
        <a:lstStyle/>
        <a:p>
          <a:r>
            <a:rPr lang="cs-CZ" dirty="0">
              <a:latin typeface="Calibri Light" panose="020F0302020204030204"/>
            </a:rPr>
            <a:t>FYZIKA</a:t>
          </a:r>
          <a:endParaRPr lang="cs-CZ" dirty="0"/>
        </a:p>
      </dgm:t>
    </dgm:pt>
    <dgm:pt modelId="{F83E91BB-485F-4782-8F4F-577D9D0B8C0E}" type="parTrans" cxnId="{85783893-79AE-43CC-8803-0DBB7F433F25}">
      <dgm:prSet/>
      <dgm:spPr/>
      <dgm:t>
        <a:bodyPr/>
        <a:lstStyle/>
        <a:p>
          <a:endParaRPr lang="cs-CZ"/>
        </a:p>
      </dgm:t>
    </dgm:pt>
    <dgm:pt modelId="{F7F879DA-E027-43C0-A144-00A8356D5283}" type="sibTrans" cxnId="{85783893-79AE-43CC-8803-0DBB7F433F25}">
      <dgm:prSet/>
      <dgm:spPr/>
      <dgm:t>
        <a:bodyPr/>
        <a:lstStyle/>
        <a:p>
          <a:endParaRPr lang="cs-CZ"/>
        </a:p>
      </dgm:t>
    </dgm:pt>
    <dgm:pt modelId="{8CCEB6AF-7765-4CD7-A9D5-0A4465DE01BF}">
      <dgm:prSet phldrT="[Text]" phldr="0"/>
      <dgm:spPr/>
      <dgm:t>
        <a:bodyPr/>
        <a:lstStyle/>
        <a:p>
          <a:r>
            <a:rPr lang="cs-CZ" dirty="0">
              <a:solidFill>
                <a:schemeClr val="tx1"/>
              </a:solidFill>
              <a:latin typeface="Calibri Light" panose="020F0302020204030204"/>
            </a:rPr>
            <a:t>NÁBOŽENSTVÍ</a:t>
          </a:r>
          <a:endParaRPr lang="cs-CZ" dirty="0">
            <a:solidFill>
              <a:schemeClr val="tx1"/>
            </a:solidFill>
          </a:endParaRPr>
        </a:p>
      </dgm:t>
    </dgm:pt>
    <dgm:pt modelId="{8D74CAE6-6E34-4096-BC61-730625AFD7F1}" type="parTrans" cxnId="{00188B8E-9FAB-4161-8826-F8E6FAA7B966}">
      <dgm:prSet/>
      <dgm:spPr/>
      <dgm:t>
        <a:bodyPr/>
        <a:lstStyle/>
        <a:p>
          <a:endParaRPr lang="cs-CZ"/>
        </a:p>
      </dgm:t>
    </dgm:pt>
    <dgm:pt modelId="{E632CB31-1EB3-4A98-A947-FF06AFE1B85D}" type="sibTrans" cxnId="{00188B8E-9FAB-4161-8826-F8E6FAA7B966}">
      <dgm:prSet/>
      <dgm:spPr/>
      <dgm:t>
        <a:bodyPr/>
        <a:lstStyle/>
        <a:p>
          <a:endParaRPr lang="cs-CZ"/>
        </a:p>
      </dgm:t>
    </dgm:pt>
    <dgm:pt modelId="{9DC442A7-30CC-4885-BA5E-567643C09035}">
      <dgm:prSet phldrT="[Text]" phldr="0"/>
      <dgm:spPr/>
      <dgm:t>
        <a:bodyPr/>
        <a:lstStyle/>
        <a:p>
          <a:r>
            <a:rPr lang="cs-CZ" dirty="0">
              <a:solidFill>
                <a:schemeClr val="tx1"/>
              </a:solidFill>
              <a:latin typeface="Calibri Light" panose="020F0302020204030204"/>
            </a:rPr>
            <a:t>PEDAGOGIKA</a:t>
          </a:r>
          <a:endParaRPr lang="cs-CZ" dirty="0">
            <a:solidFill>
              <a:schemeClr val="tx1"/>
            </a:solidFill>
          </a:endParaRPr>
        </a:p>
      </dgm:t>
    </dgm:pt>
    <dgm:pt modelId="{5F878841-652D-4763-A6D0-33144B636619}" type="parTrans" cxnId="{C30EBBD0-DB00-4042-B454-82D05EC058F7}">
      <dgm:prSet/>
      <dgm:spPr/>
      <dgm:t>
        <a:bodyPr/>
        <a:lstStyle/>
        <a:p>
          <a:endParaRPr lang="cs-CZ"/>
        </a:p>
      </dgm:t>
    </dgm:pt>
    <dgm:pt modelId="{68752707-F7BF-4A09-BC6E-F1DB6EF2911E}" type="sibTrans" cxnId="{C30EBBD0-DB00-4042-B454-82D05EC058F7}">
      <dgm:prSet/>
      <dgm:spPr/>
      <dgm:t>
        <a:bodyPr/>
        <a:lstStyle/>
        <a:p>
          <a:endParaRPr lang="cs-CZ"/>
        </a:p>
      </dgm:t>
    </dgm:pt>
    <dgm:pt modelId="{9628273E-EC18-49AE-9990-730BA01AC6A1}">
      <dgm:prSet phldrT="[Text]" phldr="0"/>
      <dgm:spPr/>
      <dgm:t>
        <a:bodyPr/>
        <a:lstStyle/>
        <a:p>
          <a:r>
            <a:rPr lang="cs-CZ" dirty="0">
              <a:solidFill>
                <a:schemeClr val="tx1"/>
              </a:solidFill>
              <a:latin typeface="Calibri Light" panose="020F0302020204030204"/>
            </a:rPr>
            <a:t>DIVADLO</a:t>
          </a:r>
          <a:endParaRPr lang="cs-CZ" dirty="0">
            <a:solidFill>
              <a:schemeClr val="tx1"/>
            </a:solidFill>
          </a:endParaRPr>
        </a:p>
      </dgm:t>
    </dgm:pt>
    <dgm:pt modelId="{11B40284-1A1E-4D86-ADEE-AD70D8A0E547}" type="parTrans" cxnId="{4C928BF3-C877-4F4D-9584-0AC9FF251EC3}">
      <dgm:prSet/>
      <dgm:spPr/>
      <dgm:t>
        <a:bodyPr/>
        <a:lstStyle/>
        <a:p>
          <a:endParaRPr lang="cs-CZ"/>
        </a:p>
      </dgm:t>
    </dgm:pt>
    <dgm:pt modelId="{FE1323DA-BB7A-4276-B331-BC22DE7D1238}" type="sibTrans" cxnId="{4C928BF3-C877-4F4D-9584-0AC9FF251EC3}">
      <dgm:prSet/>
      <dgm:spPr/>
      <dgm:t>
        <a:bodyPr/>
        <a:lstStyle/>
        <a:p>
          <a:endParaRPr lang="cs-CZ"/>
        </a:p>
      </dgm:t>
    </dgm:pt>
    <dgm:pt modelId="{0AC23425-1563-4E74-B900-DD2C3318752E}">
      <dgm:prSet phldr="0"/>
      <dgm:spPr/>
      <dgm:t>
        <a:bodyPr/>
        <a:lstStyle/>
        <a:p>
          <a:r>
            <a:rPr lang="cs-CZ" dirty="0">
              <a:latin typeface="Calibri Light" panose="020F0302020204030204"/>
            </a:rPr>
            <a:t>PSYCHOLOGIE</a:t>
          </a:r>
        </a:p>
      </dgm:t>
    </dgm:pt>
    <dgm:pt modelId="{D3E86759-58F2-447F-9CFC-D27FEB4EA3FE}" type="parTrans" cxnId="{3C8C3771-2DBA-43B2-96A7-CD56E72E4246}">
      <dgm:prSet/>
      <dgm:spPr/>
    </dgm:pt>
    <dgm:pt modelId="{34D3F517-1CA8-4060-95AC-3B953ABB673B}" type="sibTrans" cxnId="{3C8C3771-2DBA-43B2-96A7-CD56E72E4246}">
      <dgm:prSet/>
      <dgm:spPr/>
    </dgm:pt>
    <dgm:pt modelId="{5238A0CF-B7FA-4266-8850-6EA84A98B541}" type="pres">
      <dgm:prSet presAssocID="{0444BA49-C9A5-45BB-98E4-F94127A74D4E}" presName="cycle" presStyleCnt="0">
        <dgm:presLayoutVars>
          <dgm:dir/>
          <dgm:resizeHandles val="exact"/>
        </dgm:presLayoutVars>
      </dgm:prSet>
      <dgm:spPr/>
    </dgm:pt>
    <dgm:pt modelId="{61FA93A4-801F-414E-AEE5-550304CF4EEA}" type="pres">
      <dgm:prSet presAssocID="{1CCBF60B-254E-49BA-9758-AF074E1A2634}" presName="node" presStyleLbl="node1" presStyleIdx="0" presStyleCnt="6">
        <dgm:presLayoutVars>
          <dgm:bulletEnabled val="1"/>
        </dgm:presLayoutVars>
      </dgm:prSet>
      <dgm:spPr/>
    </dgm:pt>
    <dgm:pt modelId="{68C73AD2-161A-4E9E-8699-8209CB2259B3}" type="pres">
      <dgm:prSet presAssocID="{1CCBF60B-254E-49BA-9758-AF074E1A2634}" presName="spNode" presStyleCnt="0"/>
      <dgm:spPr/>
    </dgm:pt>
    <dgm:pt modelId="{26AB35FB-C81F-415E-A0C1-78FB2FFFF0B1}" type="pres">
      <dgm:prSet presAssocID="{A60855FD-451A-4734-BC1E-DC565E7DFFFE}" presName="sibTrans" presStyleLbl="sibTrans1D1" presStyleIdx="0" presStyleCnt="6"/>
      <dgm:spPr/>
    </dgm:pt>
    <dgm:pt modelId="{15AEC227-AFF0-40EA-AF8D-71AE3A570E12}" type="pres">
      <dgm:prSet presAssocID="{3CEC3DE3-2C1A-48C2-BCFB-BCB00153AF6A}" presName="node" presStyleLbl="node1" presStyleIdx="1" presStyleCnt="6">
        <dgm:presLayoutVars>
          <dgm:bulletEnabled val="1"/>
        </dgm:presLayoutVars>
      </dgm:prSet>
      <dgm:spPr/>
    </dgm:pt>
    <dgm:pt modelId="{31728B86-4058-42B1-B962-13A7186AF74A}" type="pres">
      <dgm:prSet presAssocID="{3CEC3DE3-2C1A-48C2-BCFB-BCB00153AF6A}" presName="spNode" presStyleCnt="0"/>
      <dgm:spPr/>
    </dgm:pt>
    <dgm:pt modelId="{CD19530B-21AD-4E6B-BA5D-6DA83943CADF}" type="pres">
      <dgm:prSet presAssocID="{F7F879DA-E027-43C0-A144-00A8356D5283}" presName="sibTrans" presStyleLbl="sibTrans1D1" presStyleIdx="1" presStyleCnt="6"/>
      <dgm:spPr/>
    </dgm:pt>
    <dgm:pt modelId="{0D40959A-AC1A-4F29-BEF0-FBD7DC710D58}" type="pres">
      <dgm:prSet presAssocID="{8CCEB6AF-7765-4CD7-A9D5-0A4465DE01BF}" presName="node" presStyleLbl="node1" presStyleIdx="2" presStyleCnt="6">
        <dgm:presLayoutVars>
          <dgm:bulletEnabled val="1"/>
        </dgm:presLayoutVars>
      </dgm:prSet>
      <dgm:spPr/>
    </dgm:pt>
    <dgm:pt modelId="{85FF4F1A-BC37-481A-BD88-10877690C385}" type="pres">
      <dgm:prSet presAssocID="{8CCEB6AF-7765-4CD7-A9D5-0A4465DE01BF}" presName="spNode" presStyleCnt="0"/>
      <dgm:spPr/>
    </dgm:pt>
    <dgm:pt modelId="{2E21B6EF-A759-4C9A-BB21-A75A54F8A0CB}" type="pres">
      <dgm:prSet presAssocID="{E632CB31-1EB3-4A98-A947-FF06AFE1B85D}" presName="sibTrans" presStyleLbl="sibTrans1D1" presStyleIdx="2" presStyleCnt="6"/>
      <dgm:spPr/>
    </dgm:pt>
    <dgm:pt modelId="{75603CCE-9D16-412A-AC1B-FD804F2977FE}" type="pres">
      <dgm:prSet presAssocID="{9DC442A7-30CC-4885-BA5E-567643C09035}" presName="node" presStyleLbl="node1" presStyleIdx="3" presStyleCnt="6">
        <dgm:presLayoutVars>
          <dgm:bulletEnabled val="1"/>
        </dgm:presLayoutVars>
      </dgm:prSet>
      <dgm:spPr/>
    </dgm:pt>
    <dgm:pt modelId="{B0777DE7-6633-4C7C-94DA-36289B6B6287}" type="pres">
      <dgm:prSet presAssocID="{9DC442A7-30CC-4885-BA5E-567643C09035}" presName="spNode" presStyleCnt="0"/>
      <dgm:spPr/>
    </dgm:pt>
    <dgm:pt modelId="{0FAE37BF-8A3B-47E6-AA48-C6BC257ACBB8}" type="pres">
      <dgm:prSet presAssocID="{68752707-F7BF-4A09-BC6E-F1DB6EF2911E}" presName="sibTrans" presStyleLbl="sibTrans1D1" presStyleIdx="3" presStyleCnt="6"/>
      <dgm:spPr/>
    </dgm:pt>
    <dgm:pt modelId="{E14365FA-6CB8-4C91-80F8-64ACDC8A5C8E}" type="pres">
      <dgm:prSet presAssocID="{9628273E-EC18-49AE-9990-730BA01AC6A1}" presName="node" presStyleLbl="node1" presStyleIdx="4" presStyleCnt="6">
        <dgm:presLayoutVars>
          <dgm:bulletEnabled val="1"/>
        </dgm:presLayoutVars>
      </dgm:prSet>
      <dgm:spPr/>
    </dgm:pt>
    <dgm:pt modelId="{EF9701D6-4401-4E3A-B94F-6522899F8A79}" type="pres">
      <dgm:prSet presAssocID="{9628273E-EC18-49AE-9990-730BA01AC6A1}" presName="spNode" presStyleCnt="0"/>
      <dgm:spPr/>
    </dgm:pt>
    <dgm:pt modelId="{4E7FF2D9-FD20-4227-9CDC-65EB7BA89CFA}" type="pres">
      <dgm:prSet presAssocID="{FE1323DA-BB7A-4276-B331-BC22DE7D1238}" presName="sibTrans" presStyleLbl="sibTrans1D1" presStyleIdx="4" presStyleCnt="6"/>
      <dgm:spPr/>
    </dgm:pt>
    <dgm:pt modelId="{8ED08D94-6D89-4C95-9D43-DB52241D1127}" type="pres">
      <dgm:prSet presAssocID="{0AC23425-1563-4E74-B900-DD2C3318752E}" presName="node" presStyleLbl="node1" presStyleIdx="5" presStyleCnt="6">
        <dgm:presLayoutVars>
          <dgm:bulletEnabled val="1"/>
        </dgm:presLayoutVars>
      </dgm:prSet>
      <dgm:spPr/>
    </dgm:pt>
    <dgm:pt modelId="{6412D31D-3300-4D25-85D0-C07170B0306D}" type="pres">
      <dgm:prSet presAssocID="{0AC23425-1563-4E74-B900-DD2C3318752E}" presName="spNode" presStyleCnt="0"/>
      <dgm:spPr/>
    </dgm:pt>
    <dgm:pt modelId="{237C0BC7-4E0B-4010-8FF1-C165883290E3}" type="pres">
      <dgm:prSet presAssocID="{34D3F517-1CA8-4060-95AC-3B953ABB673B}" presName="sibTrans" presStyleLbl="sibTrans1D1" presStyleIdx="5" presStyleCnt="6"/>
      <dgm:spPr/>
    </dgm:pt>
  </dgm:ptLst>
  <dgm:cxnLst>
    <dgm:cxn modelId="{03B9CB1D-15D3-413C-B11C-ADB1BB56CD7C}" type="presOf" srcId="{9DC442A7-30CC-4885-BA5E-567643C09035}" destId="{75603CCE-9D16-412A-AC1B-FD804F2977FE}" srcOrd="0" destOrd="0" presId="urn:microsoft.com/office/officeart/2005/8/layout/cycle6"/>
    <dgm:cxn modelId="{5BD14727-5F6B-4E43-9079-DDE69CF1EAF9}" type="presOf" srcId="{1CCBF60B-254E-49BA-9758-AF074E1A2634}" destId="{61FA93A4-801F-414E-AEE5-550304CF4EEA}" srcOrd="0" destOrd="0" presId="urn:microsoft.com/office/officeart/2005/8/layout/cycle6"/>
    <dgm:cxn modelId="{AB785F62-3FCD-4AE0-A1BB-A48B99CE1E3F}" type="presOf" srcId="{34D3F517-1CA8-4060-95AC-3B953ABB673B}" destId="{237C0BC7-4E0B-4010-8FF1-C165883290E3}" srcOrd="0" destOrd="0" presId="urn:microsoft.com/office/officeart/2005/8/layout/cycle6"/>
    <dgm:cxn modelId="{37C95E6A-3DB7-47EB-AECE-52B9725C3157}" type="presOf" srcId="{0AC23425-1563-4E74-B900-DD2C3318752E}" destId="{8ED08D94-6D89-4C95-9D43-DB52241D1127}" srcOrd="0" destOrd="0" presId="urn:microsoft.com/office/officeart/2005/8/layout/cycle6"/>
    <dgm:cxn modelId="{3C8C3771-2DBA-43B2-96A7-CD56E72E4246}" srcId="{0444BA49-C9A5-45BB-98E4-F94127A74D4E}" destId="{0AC23425-1563-4E74-B900-DD2C3318752E}" srcOrd="5" destOrd="0" parTransId="{D3E86759-58F2-447F-9CFC-D27FEB4EA3FE}" sibTransId="{34D3F517-1CA8-4060-95AC-3B953ABB673B}"/>
    <dgm:cxn modelId="{DDF33E77-05A9-4ACF-83A9-1988061F3285}" type="presOf" srcId="{0444BA49-C9A5-45BB-98E4-F94127A74D4E}" destId="{5238A0CF-B7FA-4266-8850-6EA84A98B541}" srcOrd="0" destOrd="0" presId="urn:microsoft.com/office/officeart/2005/8/layout/cycle6"/>
    <dgm:cxn modelId="{F52AEF77-E06F-4C9C-B8D6-8AA7A726624D}" type="presOf" srcId="{9628273E-EC18-49AE-9990-730BA01AC6A1}" destId="{E14365FA-6CB8-4C91-80F8-64ACDC8A5C8E}" srcOrd="0" destOrd="0" presId="urn:microsoft.com/office/officeart/2005/8/layout/cycle6"/>
    <dgm:cxn modelId="{00188B8E-9FAB-4161-8826-F8E6FAA7B966}" srcId="{0444BA49-C9A5-45BB-98E4-F94127A74D4E}" destId="{8CCEB6AF-7765-4CD7-A9D5-0A4465DE01BF}" srcOrd="2" destOrd="0" parTransId="{8D74CAE6-6E34-4096-BC61-730625AFD7F1}" sibTransId="{E632CB31-1EB3-4A98-A947-FF06AFE1B85D}"/>
    <dgm:cxn modelId="{85783893-79AE-43CC-8803-0DBB7F433F25}" srcId="{0444BA49-C9A5-45BB-98E4-F94127A74D4E}" destId="{3CEC3DE3-2C1A-48C2-BCFB-BCB00153AF6A}" srcOrd="1" destOrd="0" parTransId="{F83E91BB-485F-4782-8F4F-577D9D0B8C0E}" sibTransId="{F7F879DA-E027-43C0-A144-00A8356D5283}"/>
    <dgm:cxn modelId="{452E5B98-FD1A-47CF-9E2A-54545D1A9977}" type="presOf" srcId="{E632CB31-1EB3-4A98-A947-FF06AFE1B85D}" destId="{2E21B6EF-A759-4C9A-BB21-A75A54F8A0CB}" srcOrd="0" destOrd="0" presId="urn:microsoft.com/office/officeart/2005/8/layout/cycle6"/>
    <dgm:cxn modelId="{25536B99-2934-48EB-9B35-F7B76DFC705D}" srcId="{0444BA49-C9A5-45BB-98E4-F94127A74D4E}" destId="{1CCBF60B-254E-49BA-9758-AF074E1A2634}" srcOrd="0" destOrd="0" parTransId="{A0C9B513-0997-4F10-AB08-918A13FB25A1}" sibTransId="{A60855FD-451A-4734-BC1E-DC565E7DFFFE}"/>
    <dgm:cxn modelId="{4BEEA29E-693C-4836-A3EE-D136735D218E}" type="presOf" srcId="{8CCEB6AF-7765-4CD7-A9D5-0A4465DE01BF}" destId="{0D40959A-AC1A-4F29-BEF0-FBD7DC710D58}" srcOrd="0" destOrd="0" presId="urn:microsoft.com/office/officeart/2005/8/layout/cycle6"/>
    <dgm:cxn modelId="{11B467AD-210C-41CC-B0CA-8629D419559D}" type="presOf" srcId="{68752707-F7BF-4A09-BC6E-F1DB6EF2911E}" destId="{0FAE37BF-8A3B-47E6-AA48-C6BC257ACBB8}" srcOrd="0" destOrd="0" presId="urn:microsoft.com/office/officeart/2005/8/layout/cycle6"/>
    <dgm:cxn modelId="{C30EBBD0-DB00-4042-B454-82D05EC058F7}" srcId="{0444BA49-C9A5-45BB-98E4-F94127A74D4E}" destId="{9DC442A7-30CC-4885-BA5E-567643C09035}" srcOrd="3" destOrd="0" parTransId="{5F878841-652D-4763-A6D0-33144B636619}" sibTransId="{68752707-F7BF-4A09-BC6E-F1DB6EF2911E}"/>
    <dgm:cxn modelId="{49BD66D3-876F-4D6D-8A3E-1577F42E8F10}" type="presOf" srcId="{3CEC3DE3-2C1A-48C2-BCFB-BCB00153AF6A}" destId="{15AEC227-AFF0-40EA-AF8D-71AE3A570E12}" srcOrd="0" destOrd="0" presId="urn:microsoft.com/office/officeart/2005/8/layout/cycle6"/>
    <dgm:cxn modelId="{47FF4AD3-617E-4AB5-B11F-A63A1906D8AF}" type="presOf" srcId="{FE1323DA-BB7A-4276-B331-BC22DE7D1238}" destId="{4E7FF2D9-FD20-4227-9CDC-65EB7BA89CFA}" srcOrd="0" destOrd="0" presId="urn:microsoft.com/office/officeart/2005/8/layout/cycle6"/>
    <dgm:cxn modelId="{543CB2E3-F78C-4AE1-B8C5-C29B413C1B59}" type="presOf" srcId="{A60855FD-451A-4734-BC1E-DC565E7DFFFE}" destId="{26AB35FB-C81F-415E-A0C1-78FB2FFFF0B1}" srcOrd="0" destOrd="0" presId="urn:microsoft.com/office/officeart/2005/8/layout/cycle6"/>
    <dgm:cxn modelId="{17C890E4-843C-4E67-B94D-34A986001DEB}" type="presOf" srcId="{F7F879DA-E027-43C0-A144-00A8356D5283}" destId="{CD19530B-21AD-4E6B-BA5D-6DA83943CADF}" srcOrd="0" destOrd="0" presId="urn:microsoft.com/office/officeart/2005/8/layout/cycle6"/>
    <dgm:cxn modelId="{4C928BF3-C877-4F4D-9584-0AC9FF251EC3}" srcId="{0444BA49-C9A5-45BB-98E4-F94127A74D4E}" destId="{9628273E-EC18-49AE-9990-730BA01AC6A1}" srcOrd="4" destOrd="0" parTransId="{11B40284-1A1E-4D86-ADEE-AD70D8A0E547}" sibTransId="{FE1323DA-BB7A-4276-B331-BC22DE7D1238}"/>
    <dgm:cxn modelId="{A9B01446-4B11-4A2D-963C-413E3C444907}" type="presParOf" srcId="{5238A0CF-B7FA-4266-8850-6EA84A98B541}" destId="{61FA93A4-801F-414E-AEE5-550304CF4EEA}" srcOrd="0" destOrd="0" presId="urn:microsoft.com/office/officeart/2005/8/layout/cycle6"/>
    <dgm:cxn modelId="{8E993C60-565E-4D20-8CB6-DDD1FD9C7ADC}" type="presParOf" srcId="{5238A0CF-B7FA-4266-8850-6EA84A98B541}" destId="{68C73AD2-161A-4E9E-8699-8209CB2259B3}" srcOrd="1" destOrd="0" presId="urn:microsoft.com/office/officeart/2005/8/layout/cycle6"/>
    <dgm:cxn modelId="{CF9BF0AB-ED45-4D02-9218-7C7BF69F12A6}" type="presParOf" srcId="{5238A0CF-B7FA-4266-8850-6EA84A98B541}" destId="{26AB35FB-C81F-415E-A0C1-78FB2FFFF0B1}" srcOrd="2" destOrd="0" presId="urn:microsoft.com/office/officeart/2005/8/layout/cycle6"/>
    <dgm:cxn modelId="{5605761D-FE8A-4004-94A5-08F601D83B31}" type="presParOf" srcId="{5238A0CF-B7FA-4266-8850-6EA84A98B541}" destId="{15AEC227-AFF0-40EA-AF8D-71AE3A570E12}" srcOrd="3" destOrd="0" presId="urn:microsoft.com/office/officeart/2005/8/layout/cycle6"/>
    <dgm:cxn modelId="{7F5E9EA2-6D80-4234-BC46-B5473EC491F1}" type="presParOf" srcId="{5238A0CF-B7FA-4266-8850-6EA84A98B541}" destId="{31728B86-4058-42B1-B962-13A7186AF74A}" srcOrd="4" destOrd="0" presId="urn:microsoft.com/office/officeart/2005/8/layout/cycle6"/>
    <dgm:cxn modelId="{7ED93828-0FA2-4CF6-BCA0-F5D9FE742C44}" type="presParOf" srcId="{5238A0CF-B7FA-4266-8850-6EA84A98B541}" destId="{CD19530B-21AD-4E6B-BA5D-6DA83943CADF}" srcOrd="5" destOrd="0" presId="urn:microsoft.com/office/officeart/2005/8/layout/cycle6"/>
    <dgm:cxn modelId="{DEB7F4D6-7F4A-40A9-A9B3-2125221F414C}" type="presParOf" srcId="{5238A0CF-B7FA-4266-8850-6EA84A98B541}" destId="{0D40959A-AC1A-4F29-BEF0-FBD7DC710D58}" srcOrd="6" destOrd="0" presId="urn:microsoft.com/office/officeart/2005/8/layout/cycle6"/>
    <dgm:cxn modelId="{7A7C7E3A-7BA3-4F9E-8940-BC9F6B39435B}" type="presParOf" srcId="{5238A0CF-B7FA-4266-8850-6EA84A98B541}" destId="{85FF4F1A-BC37-481A-BD88-10877690C385}" srcOrd="7" destOrd="0" presId="urn:microsoft.com/office/officeart/2005/8/layout/cycle6"/>
    <dgm:cxn modelId="{C15289FE-3C04-4AC0-986D-612ED0252859}" type="presParOf" srcId="{5238A0CF-B7FA-4266-8850-6EA84A98B541}" destId="{2E21B6EF-A759-4C9A-BB21-A75A54F8A0CB}" srcOrd="8" destOrd="0" presId="urn:microsoft.com/office/officeart/2005/8/layout/cycle6"/>
    <dgm:cxn modelId="{8B21D5A1-AD47-4012-976F-2A96AF477149}" type="presParOf" srcId="{5238A0CF-B7FA-4266-8850-6EA84A98B541}" destId="{75603CCE-9D16-412A-AC1B-FD804F2977FE}" srcOrd="9" destOrd="0" presId="urn:microsoft.com/office/officeart/2005/8/layout/cycle6"/>
    <dgm:cxn modelId="{A641B3A1-93D3-4206-AA47-2D2ED6164A50}" type="presParOf" srcId="{5238A0CF-B7FA-4266-8850-6EA84A98B541}" destId="{B0777DE7-6633-4C7C-94DA-36289B6B6287}" srcOrd="10" destOrd="0" presId="urn:microsoft.com/office/officeart/2005/8/layout/cycle6"/>
    <dgm:cxn modelId="{D9F44C1F-92AD-4369-B387-3AB820F16937}" type="presParOf" srcId="{5238A0CF-B7FA-4266-8850-6EA84A98B541}" destId="{0FAE37BF-8A3B-47E6-AA48-C6BC257ACBB8}" srcOrd="11" destOrd="0" presId="urn:microsoft.com/office/officeart/2005/8/layout/cycle6"/>
    <dgm:cxn modelId="{9217F080-C5AE-4D00-9C87-E1033B73E8CC}" type="presParOf" srcId="{5238A0CF-B7FA-4266-8850-6EA84A98B541}" destId="{E14365FA-6CB8-4C91-80F8-64ACDC8A5C8E}" srcOrd="12" destOrd="0" presId="urn:microsoft.com/office/officeart/2005/8/layout/cycle6"/>
    <dgm:cxn modelId="{A618C309-9AA9-41CF-8A09-FFE7B6944054}" type="presParOf" srcId="{5238A0CF-B7FA-4266-8850-6EA84A98B541}" destId="{EF9701D6-4401-4E3A-B94F-6522899F8A79}" srcOrd="13" destOrd="0" presId="urn:microsoft.com/office/officeart/2005/8/layout/cycle6"/>
    <dgm:cxn modelId="{C5B79B0B-3165-4BEC-B379-990EA9660AD9}" type="presParOf" srcId="{5238A0CF-B7FA-4266-8850-6EA84A98B541}" destId="{4E7FF2D9-FD20-4227-9CDC-65EB7BA89CFA}" srcOrd="14" destOrd="0" presId="urn:microsoft.com/office/officeart/2005/8/layout/cycle6"/>
    <dgm:cxn modelId="{40DD6135-8F75-40CD-B13F-910F0768F85F}" type="presParOf" srcId="{5238A0CF-B7FA-4266-8850-6EA84A98B541}" destId="{8ED08D94-6D89-4C95-9D43-DB52241D1127}" srcOrd="15" destOrd="0" presId="urn:microsoft.com/office/officeart/2005/8/layout/cycle6"/>
    <dgm:cxn modelId="{AFED119F-EA49-4CF6-B690-0C33501D5F7E}" type="presParOf" srcId="{5238A0CF-B7FA-4266-8850-6EA84A98B541}" destId="{6412D31D-3300-4D25-85D0-C07170B0306D}" srcOrd="16" destOrd="0" presId="urn:microsoft.com/office/officeart/2005/8/layout/cycle6"/>
    <dgm:cxn modelId="{55AF7195-00B4-4523-8D3E-EB8D168C258E}" type="presParOf" srcId="{5238A0CF-B7FA-4266-8850-6EA84A98B541}" destId="{237C0BC7-4E0B-4010-8FF1-C165883290E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FFD58-56F4-41FD-8733-2D5021A08BF4}">
      <dsp:nvSpPr>
        <dsp:cNvPr id="0" name=""/>
        <dsp:cNvSpPr/>
      </dsp:nvSpPr>
      <dsp:spPr>
        <a:xfrm>
          <a:off x="1748064" y="2975"/>
          <a:ext cx="3342605" cy="20055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latin typeface="Arial Nova"/>
            </a:rPr>
            <a:t>Jaké máte dosavadní zkušenosti s prací na PC?</a:t>
          </a:r>
        </a:p>
      </dsp:txBody>
      <dsp:txXfrm>
        <a:off x="1748064" y="2975"/>
        <a:ext cx="3342605" cy="2005563"/>
      </dsp:txXfrm>
    </dsp:sp>
    <dsp:sp modelId="{4D645D7B-EE60-4850-BD27-EB77EAA6D186}">
      <dsp:nvSpPr>
        <dsp:cNvPr id="0" name=""/>
        <dsp:cNvSpPr/>
      </dsp:nvSpPr>
      <dsp:spPr>
        <a:xfrm>
          <a:off x="3706196" y="2170447"/>
          <a:ext cx="3342605" cy="2005563"/>
        </a:xfrm>
        <a:prstGeom prst="rect">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latin typeface="Arial Nova"/>
            </a:rPr>
            <a:t>Co se chcete dozvědět?</a:t>
          </a:r>
        </a:p>
      </dsp:txBody>
      <dsp:txXfrm>
        <a:off x="3706196" y="2170447"/>
        <a:ext cx="3342605" cy="2005563"/>
      </dsp:txXfrm>
    </dsp:sp>
    <dsp:sp modelId="{81A7D42C-7D02-4A51-BE44-84C1567E0F0B}">
      <dsp:nvSpPr>
        <dsp:cNvPr id="0" name=""/>
        <dsp:cNvSpPr/>
      </dsp:nvSpPr>
      <dsp:spPr>
        <a:xfrm>
          <a:off x="5551648" y="0"/>
          <a:ext cx="3342605" cy="2005563"/>
        </a:xfrm>
        <a:prstGeom prst="rect">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latin typeface="Arial Nova"/>
            </a:rPr>
            <a:t>Jak dlouho jste, nebo jste byl*a ve VTOS?</a:t>
          </a:r>
        </a:p>
      </dsp:txBody>
      <dsp:txXfrm>
        <a:off x="5551648" y="0"/>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8098-2033-491A-B8E9-133F1F90FFAB}">
      <dsp:nvSpPr>
        <dsp:cNvPr id="0" name=""/>
        <dsp:cNvSpPr/>
      </dsp:nvSpPr>
      <dsp:spPr>
        <a:xfrm>
          <a:off x="30" y="141584"/>
          <a:ext cx="2959842" cy="633600"/>
        </a:xfrm>
        <a:prstGeom prst="rect">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cs-CZ" sz="2200" b="1" kern="1200" dirty="0">
              <a:latin typeface="Calibri Light" panose="020F0302020204030204"/>
            </a:rPr>
            <a:t>HOAX</a:t>
          </a:r>
          <a:endParaRPr lang="cs-CZ" sz="2200" b="1" kern="1200" dirty="0"/>
        </a:p>
      </dsp:txBody>
      <dsp:txXfrm>
        <a:off x="30" y="141584"/>
        <a:ext cx="2959842" cy="633600"/>
      </dsp:txXfrm>
    </dsp:sp>
    <dsp:sp modelId="{5FF7F751-6CB3-4D36-80C6-698B68ADCD3F}">
      <dsp:nvSpPr>
        <dsp:cNvPr id="0" name=""/>
        <dsp:cNvSpPr/>
      </dsp:nvSpPr>
      <dsp:spPr>
        <a:xfrm>
          <a:off x="30" y="775184"/>
          <a:ext cx="2959842" cy="38838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cs-CZ" sz="2200" kern="1200" dirty="0">
              <a:latin typeface="Calibri Light" panose="020F0302020204030204"/>
            </a:rPr>
            <a:t> Falešná zpráva, mystifikace</a:t>
          </a:r>
          <a:endParaRPr lang="cs-CZ" sz="2200" kern="1200" dirty="0"/>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 Důvěryhodné zdroje varují, unikla tajná informace</a:t>
          </a:r>
          <a:endParaRPr lang="cs-CZ" sz="2200" kern="1200" dirty="0"/>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Výzva k dalšímu šíření</a:t>
          </a:r>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Často vznikají i jako žert</a:t>
          </a:r>
        </a:p>
      </dsp:txBody>
      <dsp:txXfrm>
        <a:off x="30" y="775184"/>
        <a:ext cx="2959842" cy="3883831"/>
      </dsp:txXfrm>
    </dsp:sp>
    <dsp:sp modelId="{813F862E-C379-4A97-9EF4-88F996170C3A}">
      <dsp:nvSpPr>
        <dsp:cNvPr id="0" name=""/>
        <dsp:cNvSpPr/>
      </dsp:nvSpPr>
      <dsp:spPr>
        <a:xfrm>
          <a:off x="3374251" y="141584"/>
          <a:ext cx="2959842" cy="633600"/>
        </a:xfrm>
        <a:prstGeom prst="rect">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cs-CZ" sz="2200" b="1" kern="1200" dirty="0">
              <a:solidFill>
                <a:schemeClr val="tx1"/>
              </a:solidFill>
              <a:latin typeface="Calibri Light" panose="020F0302020204030204"/>
            </a:rPr>
            <a:t>FAKE NEWS</a:t>
          </a:r>
          <a:endParaRPr lang="cs-CZ" sz="2200" b="1" kern="1200" dirty="0">
            <a:solidFill>
              <a:schemeClr val="tx1"/>
            </a:solidFill>
          </a:endParaRPr>
        </a:p>
      </dsp:txBody>
      <dsp:txXfrm>
        <a:off x="3374251" y="141584"/>
        <a:ext cx="2959842" cy="633600"/>
      </dsp:txXfrm>
    </dsp:sp>
    <dsp:sp modelId="{1150D2A5-D212-4A88-B995-8543C2F77AFC}">
      <dsp:nvSpPr>
        <dsp:cNvPr id="0" name=""/>
        <dsp:cNvSpPr/>
      </dsp:nvSpPr>
      <dsp:spPr>
        <a:xfrm>
          <a:off x="3374251" y="775184"/>
          <a:ext cx="2959842" cy="388383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cs-CZ" sz="2200" kern="1200" dirty="0">
              <a:latin typeface="Calibri Light" panose="020F0302020204030204"/>
            </a:rPr>
            <a:t>Často přichází z dezinformačních webů</a:t>
          </a:r>
          <a:endParaRPr lang="cs-CZ" sz="2200" kern="1200" dirty="0"/>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Cílené šíření nepravd</a:t>
          </a:r>
          <a:endParaRPr lang="cs-CZ" sz="2200" kern="1200" dirty="0"/>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Vyvolávání paniky, šíření strachu</a:t>
          </a:r>
          <a:endParaRPr lang="cs-CZ" sz="2200" kern="1200" dirty="0"/>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Mohou uškodit a zničit dobré jméno</a:t>
          </a:r>
          <a:endParaRPr lang="cs-CZ" sz="2200" kern="1200" dirty="0"/>
        </a:p>
        <a:p>
          <a:pPr marL="228600" lvl="1" indent="-228600" algn="l" defTabSz="977900" rtl="0">
            <a:lnSpc>
              <a:spcPct val="90000"/>
            </a:lnSpc>
            <a:spcBef>
              <a:spcPct val="0"/>
            </a:spcBef>
            <a:spcAft>
              <a:spcPct val="15000"/>
            </a:spcAft>
            <a:buChar char="•"/>
          </a:pPr>
          <a:r>
            <a:rPr lang="cs-CZ" sz="2200" kern="1200" dirty="0">
              <a:latin typeface="Calibri Light" panose="020F0302020204030204"/>
            </a:rPr>
            <a:t>Pomáhají extremistickým skupinám</a:t>
          </a:r>
          <a:endParaRPr lang="cs-CZ" sz="2200" kern="1200" dirty="0"/>
        </a:p>
      </dsp:txBody>
      <dsp:txXfrm>
        <a:off x="3374251" y="775184"/>
        <a:ext cx="2959842" cy="3883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A93A4-801F-414E-AEE5-550304CF4EEA}">
      <dsp:nvSpPr>
        <dsp:cNvPr id="0" name=""/>
        <dsp:cNvSpPr/>
      </dsp:nvSpPr>
      <dsp:spPr>
        <a:xfrm>
          <a:off x="2381566" y="1327"/>
          <a:ext cx="1199517" cy="779686"/>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Calibri Light" panose="020F0302020204030204"/>
            </a:rPr>
            <a:t>MEDICÍNA</a:t>
          </a:r>
          <a:endParaRPr lang="cs-CZ" sz="1400" kern="1200" dirty="0"/>
        </a:p>
      </dsp:txBody>
      <dsp:txXfrm>
        <a:off x="2419627" y="39388"/>
        <a:ext cx="1123395" cy="703564"/>
      </dsp:txXfrm>
    </dsp:sp>
    <dsp:sp modelId="{26AB35FB-C81F-415E-A0C1-78FB2FFFF0B1}">
      <dsp:nvSpPr>
        <dsp:cNvPr id="0" name=""/>
        <dsp:cNvSpPr/>
      </dsp:nvSpPr>
      <dsp:spPr>
        <a:xfrm>
          <a:off x="1143645" y="391170"/>
          <a:ext cx="3675358" cy="3675358"/>
        </a:xfrm>
        <a:custGeom>
          <a:avLst/>
          <a:gdLst/>
          <a:ahLst/>
          <a:cxnLst/>
          <a:rect l="0" t="0" r="0" b="0"/>
          <a:pathLst>
            <a:path>
              <a:moveTo>
                <a:pt x="2445112" y="103294"/>
              </a:moveTo>
              <a:arcTo wR="1837679" hR="1837679" stAng="17358105" swAng="1502144"/>
            </a:path>
          </a:pathLst>
        </a:custGeom>
        <a:noFill/>
        <a:ln w="6350" cap="flat" cmpd="sng" algn="ctr">
          <a:solidFill>
            <a:schemeClr val="accent6">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AEC227-AFF0-40EA-AF8D-71AE3A570E12}">
      <dsp:nvSpPr>
        <dsp:cNvPr id="0" name=""/>
        <dsp:cNvSpPr/>
      </dsp:nvSpPr>
      <dsp:spPr>
        <a:xfrm>
          <a:off x="3973043" y="920167"/>
          <a:ext cx="1199517" cy="779686"/>
        </a:xfrm>
        <a:prstGeom prst="roundRect">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Calibri Light" panose="020F0302020204030204"/>
            </a:rPr>
            <a:t>FYZIKA</a:t>
          </a:r>
          <a:endParaRPr lang="cs-CZ" sz="1400" kern="1200" dirty="0"/>
        </a:p>
      </dsp:txBody>
      <dsp:txXfrm>
        <a:off x="4011104" y="958228"/>
        <a:ext cx="1123395" cy="703564"/>
      </dsp:txXfrm>
    </dsp:sp>
    <dsp:sp modelId="{CD19530B-21AD-4E6B-BA5D-6DA83943CADF}">
      <dsp:nvSpPr>
        <dsp:cNvPr id="0" name=""/>
        <dsp:cNvSpPr/>
      </dsp:nvSpPr>
      <dsp:spPr>
        <a:xfrm>
          <a:off x="1143645" y="391170"/>
          <a:ext cx="3675358" cy="3675358"/>
        </a:xfrm>
        <a:custGeom>
          <a:avLst/>
          <a:gdLst/>
          <a:ahLst/>
          <a:cxnLst/>
          <a:rect l="0" t="0" r="0" b="0"/>
          <a:pathLst>
            <a:path>
              <a:moveTo>
                <a:pt x="3600590" y="1318823"/>
              </a:moveTo>
              <a:arcTo wR="1837679" hR="1837679" stAng="20615995" swAng="1968010"/>
            </a:path>
          </a:pathLst>
        </a:custGeom>
        <a:noFill/>
        <a:ln w="6350" cap="flat" cmpd="sng" algn="ctr">
          <a:solidFill>
            <a:schemeClr val="accent6">
              <a:shade val="90000"/>
              <a:hueOff val="126623"/>
              <a:satOff val="-5058"/>
              <a:lumOff val="1173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40959A-AC1A-4F29-BEF0-FBD7DC710D58}">
      <dsp:nvSpPr>
        <dsp:cNvPr id="0" name=""/>
        <dsp:cNvSpPr/>
      </dsp:nvSpPr>
      <dsp:spPr>
        <a:xfrm>
          <a:off x="3973043" y="2757846"/>
          <a:ext cx="1199517" cy="779686"/>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Calibri Light" panose="020F0302020204030204"/>
            </a:rPr>
            <a:t>NÁBOŽENSTVÍ</a:t>
          </a:r>
          <a:endParaRPr lang="cs-CZ" sz="1400" kern="1200" dirty="0">
            <a:solidFill>
              <a:schemeClr val="tx1"/>
            </a:solidFill>
          </a:endParaRPr>
        </a:p>
      </dsp:txBody>
      <dsp:txXfrm>
        <a:off x="4011104" y="2795907"/>
        <a:ext cx="1123395" cy="703564"/>
      </dsp:txXfrm>
    </dsp:sp>
    <dsp:sp modelId="{2E21B6EF-A759-4C9A-BB21-A75A54F8A0CB}">
      <dsp:nvSpPr>
        <dsp:cNvPr id="0" name=""/>
        <dsp:cNvSpPr/>
      </dsp:nvSpPr>
      <dsp:spPr>
        <a:xfrm>
          <a:off x="1143645" y="391170"/>
          <a:ext cx="3675358" cy="3675358"/>
        </a:xfrm>
        <a:custGeom>
          <a:avLst/>
          <a:gdLst/>
          <a:ahLst/>
          <a:cxnLst/>
          <a:rect l="0" t="0" r="0" b="0"/>
          <a:pathLst>
            <a:path>
              <a:moveTo>
                <a:pt x="3122002" y="3152053"/>
              </a:moveTo>
              <a:arcTo wR="1837679" hR="1837679" stAng="2739751" swAng="1502144"/>
            </a:path>
          </a:pathLst>
        </a:custGeom>
        <a:noFill/>
        <a:ln w="6350" cap="flat" cmpd="sng" algn="ctr">
          <a:solidFill>
            <a:schemeClr val="accent6">
              <a:shade val="90000"/>
              <a:hueOff val="253246"/>
              <a:satOff val="-10115"/>
              <a:lumOff val="234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603CCE-9D16-412A-AC1B-FD804F2977FE}">
      <dsp:nvSpPr>
        <dsp:cNvPr id="0" name=""/>
        <dsp:cNvSpPr/>
      </dsp:nvSpPr>
      <dsp:spPr>
        <a:xfrm>
          <a:off x="2381566" y="3676686"/>
          <a:ext cx="1199517" cy="779686"/>
        </a:xfrm>
        <a:prstGeom prst="roundRect">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Calibri Light" panose="020F0302020204030204"/>
            </a:rPr>
            <a:t>PEDAGOGIKA</a:t>
          </a:r>
          <a:endParaRPr lang="cs-CZ" sz="1400" kern="1200" dirty="0">
            <a:solidFill>
              <a:schemeClr val="tx1"/>
            </a:solidFill>
          </a:endParaRPr>
        </a:p>
      </dsp:txBody>
      <dsp:txXfrm>
        <a:off x="2419627" y="3714747"/>
        <a:ext cx="1123395" cy="703564"/>
      </dsp:txXfrm>
    </dsp:sp>
    <dsp:sp modelId="{0FAE37BF-8A3B-47E6-AA48-C6BC257ACBB8}">
      <dsp:nvSpPr>
        <dsp:cNvPr id="0" name=""/>
        <dsp:cNvSpPr/>
      </dsp:nvSpPr>
      <dsp:spPr>
        <a:xfrm>
          <a:off x="1143645" y="391170"/>
          <a:ext cx="3675358" cy="3675358"/>
        </a:xfrm>
        <a:custGeom>
          <a:avLst/>
          <a:gdLst/>
          <a:ahLst/>
          <a:cxnLst/>
          <a:rect l="0" t="0" r="0" b="0"/>
          <a:pathLst>
            <a:path>
              <a:moveTo>
                <a:pt x="1230246" y="3572064"/>
              </a:moveTo>
              <a:arcTo wR="1837679" hR="1837679" stAng="6558105" swAng="1502144"/>
            </a:path>
          </a:pathLst>
        </a:custGeom>
        <a:noFill/>
        <a:ln w="6350" cap="flat" cmpd="sng" algn="ctr">
          <a:solidFill>
            <a:schemeClr val="accent6">
              <a:shade val="90000"/>
              <a:hueOff val="379870"/>
              <a:satOff val="-15173"/>
              <a:lumOff val="35191"/>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4365FA-6CB8-4C91-80F8-64ACDC8A5C8E}">
      <dsp:nvSpPr>
        <dsp:cNvPr id="0" name=""/>
        <dsp:cNvSpPr/>
      </dsp:nvSpPr>
      <dsp:spPr>
        <a:xfrm>
          <a:off x="790089" y="2757846"/>
          <a:ext cx="1199517" cy="779686"/>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Calibri Light" panose="020F0302020204030204"/>
            </a:rPr>
            <a:t>DIVADLO</a:t>
          </a:r>
          <a:endParaRPr lang="cs-CZ" sz="1400" kern="1200" dirty="0">
            <a:solidFill>
              <a:schemeClr val="tx1"/>
            </a:solidFill>
          </a:endParaRPr>
        </a:p>
      </dsp:txBody>
      <dsp:txXfrm>
        <a:off x="828150" y="2795907"/>
        <a:ext cx="1123395" cy="703564"/>
      </dsp:txXfrm>
    </dsp:sp>
    <dsp:sp modelId="{4E7FF2D9-FD20-4227-9CDC-65EB7BA89CFA}">
      <dsp:nvSpPr>
        <dsp:cNvPr id="0" name=""/>
        <dsp:cNvSpPr/>
      </dsp:nvSpPr>
      <dsp:spPr>
        <a:xfrm>
          <a:off x="1143645" y="391170"/>
          <a:ext cx="3675358" cy="3675358"/>
        </a:xfrm>
        <a:custGeom>
          <a:avLst/>
          <a:gdLst/>
          <a:ahLst/>
          <a:cxnLst/>
          <a:rect l="0" t="0" r="0" b="0"/>
          <a:pathLst>
            <a:path>
              <a:moveTo>
                <a:pt x="74768" y="2356535"/>
              </a:moveTo>
              <a:arcTo wR="1837679" hR="1837679" stAng="9815995" swAng="1968010"/>
            </a:path>
          </a:pathLst>
        </a:custGeom>
        <a:noFill/>
        <a:ln w="6350" cap="flat" cmpd="sng" algn="ctr">
          <a:solidFill>
            <a:schemeClr val="accent6">
              <a:shade val="90000"/>
              <a:hueOff val="253246"/>
              <a:satOff val="-10115"/>
              <a:lumOff val="234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8ED08D94-6D89-4C95-9D43-DB52241D1127}">
      <dsp:nvSpPr>
        <dsp:cNvPr id="0" name=""/>
        <dsp:cNvSpPr/>
      </dsp:nvSpPr>
      <dsp:spPr>
        <a:xfrm>
          <a:off x="790089" y="920167"/>
          <a:ext cx="1199517" cy="779686"/>
        </a:xfrm>
        <a:prstGeom prst="roundRect">
          <a:avLst/>
        </a:prstGeom>
        <a:solidFill>
          <a:schemeClr val="accent6">
            <a:shade val="50000"/>
            <a:hueOff val="122808"/>
            <a:satOff val="-5368"/>
            <a:lumOff val="14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Calibri Light" panose="020F0302020204030204"/>
            </a:rPr>
            <a:t>PSYCHOLOGIE</a:t>
          </a:r>
        </a:p>
      </dsp:txBody>
      <dsp:txXfrm>
        <a:off x="828150" y="958228"/>
        <a:ext cx="1123395" cy="703564"/>
      </dsp:txXfrm>
    </dsp:sp>
    <dsp:sp modelId="{237C0BC7-4E0B-4010-8FF1-C165883290E3}">
      <dsp:nvSpPr>
        <dsp:cNvPr id="0" name=""/>
        <dsp:cNvSpPr/>
      </dsp:nvSpPr>
      <dsp:spPr>
        <a:xfrm>
          <a:off x="1143645" y="391170"/>
          <a:ext cx="3675358" cy="3675358"/>
        </a:xfrm>
        <a:custGeom>
          <a:avLst/>
          <a:gdLst/>
          <a:ahLst/>
          <a:cxnLst/>
          <a:rect l="0" t="0" r="0" b="0"/>
          <a:pathLst>
            <a:path>
              <a:moveTo>
                <a:pt x="553355" y="523305"/>
              </a:moveTo>
              <a:arcTo wR="1837679" hR="1837679" stAng="13539751" swAng="1502144"/>
            </a:path>
          </a:pathLst>
        </a:custGeom>
        <a:noFill/>
        <a:ln w="6350" cap="flat" cmpd="sng" algn="ctr">
          <a:solidFill>
            <a:schemeClr val="accent6">
              <a:shade val="90000"/>
              <a:hueOff val="126623"/>
              <a:satOff val="-5058"/>
              <a:lumOff val="1173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2FC17-0BB7-4773-8430-2A4ED91EDA56}" type="datetimeFigureOut">
              <a:rPr lang="cs-CZ" smtClean="0"/>
              <a:t>07.02.2024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1EDD7-0370-4DF6-ADC8-34100676547C}" type="slidenum">
              <a:rPr lang="cs-CZ" smtClean="0"/>
              <a:t>‹#›</a:t>
            </a:fld>
            <a:endParaRPr lang="cs-CZ"/>
          </a:p>
        </p:txBody>
      </p:sp>
    </p:spTree>
    <p:extLst>
      <p:ext uri="{BB962C8B-B14F-4D97-AF65-F5344CB8AC3E}">
        <p14:creationId xmlns:p14="http://schemas.microsoft.com/office/powerpoint/2010/main" val="320921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DCDA6-607C-E14E-BD80-3266B10680D6}" type="slidenum">
              <a:rPr lang="en-US" smtClean="0"/>
              <a:t>16</a:t>
            </a:fld>
            <a:endParaRPr lang="en-US"/>
          </a:p>
        </p:txBody>
      </p:sp>
    </p:spTree>
    <p:extLst>
      <p:ext uri="{BB962C8B-B14F-4D97-AF65-F5344CB8AC3E}">
        <p14:creationId xmlns:p14="http://schemas.microsoft.com/office/powerpoint/2010/main" val="280526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DCDA6-607C-E14E-BD80-3266B10680D6}" type="slidenum">
              <a:rPr lang="en-US" smtClean="0"/>
              <a:t>18</a:t>
            </a:fld>
            <a:endParaRPr lang="en-US"/>
          </a:p>
        </p:txBody>
      </p:sp>
    </p:spTree>
    <p:extLst>
      <p:ext uri="{BB962C8B-B14F-4D97-AF65-F5344CB8AC3E}">
        <p14:creationId xmlns:p14="http://schemas.microsoft.com/office/powerpoint/2010/main" val="330439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6534D-BAA9-449C-9AFE-8C37A7B66E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5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6534D-BAA9-449C-9AFE-8C37A7B66E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76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DCDA6-607C-E14E-BD80-3266B10680D6}" type="slidenum">
              <a:rPr lang="en-US" smtClean="0"/>
              <a:t>33</a:t>
            </a:fld>
            <a:endParaRPr lang="en-US"/>
          </a:p>
        </p:txBody>
      </p:sp>
    </p:spTree>
    <p:extLst>
      <p:ext uri="{BB962C8B-B14F-4D97-AF65-F5344CB8AC3E}">
        <p14:creationId xmlns:p14="http://schemas.microsoft.com/office/powerpoint/2010/main" val="366039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3DCDA6-607C-E14E-BD80-3266B10680D6}" type="slidenum">
              <a:rPr lang="en-US" smtClean="0"/>
              <a:t>34</a:t>
            </a:fld>
            <a:endParaRPr lang="en-US"/>
          </a:p>
        </p:txBody>
      </p:sp>
    </p:spTree>
    <p:extLst>
      <p:ext uri="{BB962C8B-B14F-4D97-AF65-F5344CB8AC3E}">
        <p14:creationId xmlns:p14="http://schemas.microsoft.com/office/powerpoint/2010/main" val="387937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6D03C5-8F53-1083-678E-B347665289E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8FDF740-651B-D3EF-A650-7AB6D94D4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25855BB-C104-E5A6-1280-3C5C9F83A600}"/>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5" name="Zástupný symbol pro zápatí 4">
            <a:extLst>
              <a:ext uri="{FF2B5EF4-FFF2-40B4-BE49-F238E27FC236}">
                <a16:creationId xmlns:a16="http://schemas.microsoft.com/office/drawing/2014/main" id="{C15DE2A9-E459-2076-FCD8-1D2CC52232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7B2AAC3-7035-7502-CB75-5F40BA555EBC}"/>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19747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FD9F18-E549-EAC4-03A5-207436765DF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640070-2737-9159-85D8-36F6CB2FF78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C79C2C5-30AE-C1DB-D1C0-62486DA94268}"/>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5" name="Zástupný symbol pro zápatí 4">
            <a:extLst>
              <a:ext uri="{FF2B5EF4-FFF2-40B4-BE49-F238E27FC236}">
                <a16:creationId xmlns:a16="http://schemas.microsoft.com/office/drawing/2014/main" id="{5FD98A97-E786-BC88-83DE-ED2EDAC49A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638DBEF-D19C-1D05-9039-27EC3178E1B4}"/>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252322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25807EA-C6E6-80BD-1CDD-0362EB4F285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8A34578-C39A-E7A1-E1E0-0B496C11EBA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1B68B3E-F478-8B47-883E-8325C69DB06D}"/>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5" name="Zástupný symbol pro zápatí 4">
            <a:extLst>
              <a:ext uri="{FF2B5EF4-FFF2-40B4-BE49-F238E27FC236}">
                <a16:creationId xmlns:a16="http://schemas.microsoft.com/office/drawing/2014/main" id="{35B20610-C8D5-DDDF-2CA7-907D729C271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A4A73C-44FF-43F6-FDFE-08813BAE4995}"/>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188050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2">
            <a:lumMod val="20000"/>
            <a:lumOff val="80000"/>
            <a:alpha val="25000"/>
          </a:schemeClr>
        </a:solidFill>
        <a:effectLst/>
      </p:bgPr>
    </p:bg>
    <p:spTree>
      <p:nvGrpSpPr>
        <p:cNvPr id="1" name=""/>
        <p:cNvGrpSpPr/>
        <p:nvPr/>
      </p:nvGrpSpPr>
      <p:grpSpPr>
        <a:xfrm>
          <a:off x="0" y="0"/>
          <a:ext cx="0" cy="0"/>
          <a:chOff x="0" y="0"/>
          <a:chExt cx="0" cy="0"/>
        </a:xfrm>
      </p:grpSpPr>
      <p:sp>
        <p:nvSpPr>
          <p:cNvPr id="190" name="Freeform: Shape 189">
            <a:extLst>
              <a:ext uri="{FF2B5EF4-FFF2-40B4-BE49-F238E27FC236}">
                <a16:creationId xmlns:a16="http://schemas.microsoft.com/office/drawing/2014/main" id="{CBC7024C-2B34-404C-B8B5-36B757EDE8C9}"/>
              </a:ext>
            </a:extLst>
          </p:cNvPr>
          <p:cNvSpPr/>
          <p:nvPr userDrawn="1"/>
        </p:nvSpPr>
        <p:spPr>
          <a:xfrm>
            <a:off x="-427222" y="536414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853A9575-8FEA-4417-848C-B0937BBF9375}"/>
              </a:ext>
            </a:extLst>
          </p:cNvPr>
          <p:cNvSpPr/>
          <p:nvPr userDrawn="1"/>
        </p:nvSpPr>
        <p:spPr>
          <a:xfrm>
            <a:off x="1117749" y="5364144"/>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8564962-CE44-4CD2-8088-24923EBC0C94}"/>
              </a:ext>
            </a:extLst>
          </p:cNvPr>
          <p:cNvSpPr/>
          <p:nvPr userDrawn="1"/>
        </p:nvSpPr>
        <p:spPr>
          <a:xfrm>
            <a:off x="312458" y="536422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73C0E57-CE5E-443C-9B93-A8416FC07824}"/>
              </a:ext>
            </a:extLst>
          </p:cNvPr>
          <p:cNvSpPr/>
          <p:nvPr userDrawn="1"/>
        </p:nvSpPr>
        <p:spPr>
          <a:xfrm>
            <a:off x="619364" y="5364225"/>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A3E73F6F-C065-4F29-9171-DCB1760D42A3}"/>
              </a:ext>
            </a:extLst>
          </p:cNvPr>
          <p:cNvSpPr/>
          <p:nvPr userDrawn="1"/>
        </p:nvSpPr>
        <p:spPr>
          <a:xfrm>
            <a:off x="-1050346" y="552768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A1FE908-A4C9-46F9-8852-216E85C7D7E1}"/>
              </a:ext>
            </a:extLst>
          </p:cNvPr>
          <p:cNvSpPr/>
          <p:nvPr userDrawn="1"/>
        </p:nvSpPr>
        <p:spPr>
          <a:xfrm>
            <a:off x="494544" y="552768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C283C38-A24A-43D1-9B8A-1B64430E81F9}"/>
              </a:ext>
            </a:extLst>
          </p:cNvPr>
          <p:cNvSpPr/>
          <p:nvPr userDrawn="1"/>
        </p:nvSpPr>
        <p:spPr>
          <a:xfrm>
            <a:off x="-310665" y="5527762"/>
            <a:ext cx="242996" cy="64799"/>
          </a:xfrm>
          <a:custGeom>
            <a:avLst/>
            <a:gdLst>
              <a:gd name="connsiteX0" fmla="*/ 193737 w 220072"/>
              <a:gd name="connsiteY0" fmla="*/ 60813 h 58685"/>
              <a:gd name="connsiteX1" fmla="*/ 30370 w 220072"/>
              <a:gd name="connsiteY1" fmla="*/ 60887 h 58685"/>
              <a:gd name="connsiteX2" fmla="*/ 0 w 220072"/>
              <a:gd name="connsiteY2" fmla="*/ 30516 h 58685"/>
              <a:gd name="connsiteX3" fmla="*/ 0 w 220072"/>
              <a:gd name="connsiteY3" fmla="*/ 30516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5"/>
                  <a:pt x="0" y="30516"/>
                </a:cubicBezTo>
                <a:lnTo>
                  <a:pt x="0" y="30516"/>
                </a:lnTo>
                <a:cubicBezTo>
                  <a:pt x="0" y="13718"/>
                  <a:pt x="13571" y="147"/>
                  <a:pt x="30370" y="147"/>
                </a:cubicBezTo>
                <a:lnTo>
                  <a:pt x="193737" y="0"/>
                </a:lnTo>
                <a:cubicBezTo>
                  <a:pt x="210536" y="0"/>
                  <a:pt x="224107" y="13571"/>
                  <a:pt x="224107" y="30370"/>
                </a:cubicBezTo>
                <a:lnTo>
                  <a:pt x="224107" y="30370"/>
                </a:lnTo>
                <a:cubicBezTo>
                  <a:pt x="224107" y="47169"/>
                  <a:pt x="210462"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0A88D32-B95C-4EFF-A6DE-C77A901D24DA}"/>
              </a:ext>
            </a:extLst>
          </p:cNvPr>
          <p:cNvSpPr/>
          <p:nvPr userDrawn="1"/>
        </p:nvSpPr>
        <p:spPr>
          <a:xfrm>
            <a:off x="-3761" y="5527762"/>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8381661E-92A9-43E4-AC2B-14FE9AB685C2}"/>
              </a:ext>
            </a:extLst>
          </p:cNvPr>
          <p:cNvSpPr/>
          <p:nvPr userDrawn="1"/>
        </p:nvSpPr>
        <p:spPr>
          <a:xfrm>
            <a:off x="-925770" y="5691217"/>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C6849AA-45B3-46EC-B2F7-B00609583B23}"/>
              </a:ext>
            </a:extLst>
          </p:cNvPr>
          <p:cNvSpPr/>
          <p:nvPr userDrawn="1"/>
        </p:nvSpPr>
        <p:spPr>
          <a:xfrm>
            <a:off x="619201" y="5691217"/>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789"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B044938-ECD0-468D-810B-53BFE089A1DA}"/>
              </a:ext>
            </a:extLst>
          </p:cNvPr>
          <p:cNvSpPr/>
          <p:nvPr userDrawn="1"/>
        </p:nvSpPr>
        <p:spPr>
          <a:xfrm flipH="1">
            <a:off x="-186089" y="5691380"/>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6DB9022-BDDD-402E-BBE3-181E98CE8AF8}"/>
              </a:ext>
            </a:extLst>
          </p:cNvPr>
          <p:cNvSpPr/>
          <p:nvPr userDrawn="1"/>
        </p:nvSpPr>
        <p:spPr>
          <a:xfrm>
            <a:off x="1613299" y="5691299"/>
            <a:ext cx="307795" cy="64799"/>
          </a:xfrm>
          <a:custGeom>
            <a:avLst/>
            <a:gdLst>
              <a:gd name="connsiteX0" fmla="*/ 249122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6"/>
                </a:cubicBezTo>
                <a:lnTo>
                  <a:pt x="0" y="30516"/>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E2346CE3-F117-458D-B92B-819DABF8575B}"/>
              </a:ext>
            </a:extLst>
          </p:cNvPr>
          <p:cNvSpPr/>
          <p:nvPr userDrawn="1"/>
        </p:nvSpPr>
        <p:spPr>
          <a:xfrm>
            <a:off x="120896" y="5691299"/>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B92A09FC-B142-4EBF-9DB6-472F079F1859}"/>
              </a:ext>
            </a:extLst>
          </p:cNvPr>
          <p:cNvSpPr/>
          <p:nvPr userDrawn="1"/>
        </p:nvSpPr>
        <p:spPr>
          <a:xfrm>
            <a:off x="1372003" y="5691380"/>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267"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0B6828B-794C-48EF-92E2-EFE287EFF763}"/>
              </a:ext>
            </a:extLst>
          </p:cNvPr>
          <p:cNvSpPr/>
          <p:nvPr userDrawn="1"/>
        </p:nvSpPr>
        <p:spPr>
          <a:xfrm>
            <a:off x="-1548894" y="585475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5410A9B-92A3-4F70-816A-4DFD26CDA8CA}"/>
              </a:ext>
            </a:extLst>
          </p:cNvPr>
          <p:cNvSpPr/>
          <p:nvPr userDrawn="1"/>
        </p:nvSpPr>
        <p:spPr>
          <a:xfrm flipH="1">
            <a:off x="-4004" y="585475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C7EC65AA-C54A-44C2-B65F-B752203A3DDD}"/>
              </a:ext>
            </a:extLst>
          </p:cNvPr>
          <p:cNvSpPr/>
          <p:nvPr userDrawn="1"/>
        </p:nvSpPr>
        <p:spPr>
          <a:xfrm>
            <a:off x="-809213" y="585491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B45EE9D-79F9-4D74-B0B2-E50727146CEE}"/>
              </a:ext>
            </a:extLst>
          </p:cNvPr>
          <p:cNvSpPr/>
          <p:nvPr userDrawn="1"/>
        </p:nvSpPr>
        <p:spPr>
          <a:xfrm>
            <a:off x="990176" y="5854915"/>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8EC87863-C350-42F9-9195-12082025A56F}"/>
              </a:ext>
            </a:extLst>
          </p:cNvPr>
          <p:cNvSpPr/>
          <p:nvPr userDrawn="1"/>
        </p:nvSpPr>
        <p:spPr>
          <a:xfrm>
            <a:off x="-502227" y="5854835"/>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261" y="47096"/>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DB24F2E1-2814-40E9-BEA3-91A1A5EFC1DD}"/>
              </a:ext>
            </a:extLst>
          </p:cNvPr>
          <p:cNvSpPr/>
          <p:nvPr userDrawn="1"/>
        </p:nvSpPr>
        <p:spPr>
          <a:xfrm>
            <a:off x="748799" y="585491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60BB6A2-10E9-45B4-A775-FF49D8277810}"/>
              </a:ext>
            </a:extLst>
          </p:cNvPr>
          <p:cNvSpPr/>
          <p:nvPr userDrawn="1"/>
        </p:nvSpPr>
        <p:spPr>
          <a:xfrm>
            <a:off x="-3841" y="6018210"/>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443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443"/>
                </a:lnTo>
                <a:cubicBezTo>
                  <a:pt x="616862" y="47242"/>
                  <a:pt x="603218"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3831BBD-2DAA-48D0-B241-BBE8EEF17A86}"/>
              </a:ext>
            </a:extLst>
          </p:cNvPr>
          <p:cNvSpPr/>
          <p:nvPr userDrawn="1"/>
        </p:nvSpPr>
        <p:spPr>
          <a:xfrm>
            <a:off x="735840" y="6018452"/>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033" y="47096"/>
                  <a:pt x="210462"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3E10E96-1F42-4202-A6FD-41B52BEC9603}"/>
              </a:ext>
            </a:extLst>
          </p:cNvPr>
          <p:cNvSpPr/>
          <p:nvPr userDrawn="1"/>
        </p:nvSpPr>
        <p:spPr>
          <a:xfrm>
            <a:off x="1042744" y="6018372"/>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169"/>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EC42146-5183-4297-82E2-1B6CFA06783C}"/>
              </a:ext>
            </a:extLst>
          </p:cNvPr>
          <p:cNvSpPr/>
          <p:nvPr userDrawn="1"/>
        </p:nvSpPr>
        <p:spPr>
          <a:xfrm>
            <a:off x="-627046" y="6181908"/>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4A38495-82D6-4E24-80AA-661319AB5BA2}"/>
              </a:ext>
            </a:extLst>
          </p:cNvPr>
          <p:cNvSpPr/>
          <p:nvPr userDrawn="1"/>
        </p:nvSpPr>
        <p:spPr>
          <a:xfrm>
            <a:off x="917925" y="6181827"/>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2" y="13571"/>
                  <a:pt x="616862" y="30370"/>
                </a:cubicBezTo>
                <a:lnTo>
                  <a:pt x="616862" y="30370"/>
                </a:lnTo>
                <a:cubicBezTo>
                  <a:pt x="616862" y="47169"/>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07E06ED-AD9D-4596-AF7A-AB0BFA14F4AC}"/>
              </a:ext>
            </a:extLst>
          </p:cNvPr>
          <p:cNvSpPr/>
          <p:nvPr userDrawn="1"/>
        </p:nvSpPr>
        <p:spPr>
          <a:xfrm>
            <a:off x="112635" y="6181989"/>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BA9F6A3-D28F-43CF-A029-D2147D8BFB3E}"/>
              </a:ext>
            </a:extLst>
          </p:cNvPr>
          <p:cNvSpPr/>
          <p:nvPr userDrawn="1"/>
        </p:nvSpPr>
        <p:spPr>
          <a:xfrm>
            <a:off x="1912022" y="6181989"/>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E23BCE4D-2A63-42C9-AAC7-3D34386C8EB9}"/>
              </a:ext>
            </a:extLst>
          </p:cNvPr>
          <p:cNvSpPr/>
          <p:nvPr userDrawn="1"/>
        </p:nvSpPr>
        <p:spPr>
          <a:xfrm flipH="1">
            <a:off x="419620" y="6181989"/>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6"/>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13DDA53-5E85-4358-A42B-FB7CC6050578}"/>
              </a:ext>
            </a:extLst>
          </p:cNvPr>
          <p:cNvSpPr/>
          <p:nvPr userDrawn="1"/>
        </p:nvSpPr>
        <p:spPr>
          <a:xfrm>
            <a:off x="1670728" y="6182070"/>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8B8EB1BA-8E09-4049-86F9-8450B1AF0540}"/>
              </a:ext>
            </a:extLst>
          </p:cNvPr>
          <p:cNvSpPr/>
          <p:nvPr userDrawn="1"/>
        </p:nvSpPr>
        <p:spPr>
          <a:xfrm>
            <a:off x="-1250819" y="6345364"/>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740"/>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16B4BD6-CC20-41A2-BEA7-5A6E60B73E02}"/>
              </a:ext>
            </a:extLst>
          </p:cNvPr>
          <p:cNvSpPr/>
          <p:nvPr userDrawn="1"/>
        </p:nvSpPr>
        <p:spPr>
          <a:xfrm>
            <a:off x="294072" y="6345445"/>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F96CB00C-B6EA-48FF-A4B9-13F54C465BBB}"/>
              </a:ext>
            </a:extLst>
          </p:cNvPr>
          <p:cNvSpPr/>
          <p:nvPr userDrawn="1"/>
        </p:nvSpPr>
        <p:spPr>
          <a:xfrm>
            <a:off x="-511138" y="634552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BEA368F-1D48-469B-B8EE-816FA73A2572}"/>
              </a:ext>
            </a:extLst>
          </p:cNvPr>
          <p:cNvSpPr/>
          <p:nvPr userDrawn="1"/>
        </p:nvSpPr>
        <p:spPr>
          <a:xfrm>
            <a:off x="1288251" y="6345525"/>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6AC1BBE-939F-403E-BA2D-D42973C1A430}"/>
              </a:ext>
            </a:extLst>
          </p:cNvPr>
          <p:cNvSpPr/>
          <p:nvPr userDrawn="1"/>
        </p:nvSpPr>
        <p:spPr>
          <a:xfrm>
            <a:off x="-204152" y="6345525"/>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EE78E7E-8D91-4F68-9B6F-E119D3B572E4}"/>
              </a:ext>
            </a:extLst>
          </p:cNvPr>
          <p:cNvSpPr/>
          <p:nvPr userDrawn="1"/>
        </p:nvSpPr>
        <p:spPr>
          <a:xfrm>
            <a:off x="1046875" y="634560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E157880-63EF-46B7-89A8-7AA8B5230EB6}"/>
              </a:ext>
            </a:extLst>
          </p:cNvPr>
          <p:cNvSpPr/>
          <p:nvPr userDrawn="1"/>
        </p:nvSpPr>
        <p:spPr>
          <a:xfrm>
            <a:off x="-1873942" y="650898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5E2E8188-6D9A-4CE1-AAC7-A9751040EEFF}"/>
              </a:ext>
            </a:extLst>
          </p:cNvPr>
          <p:cNvSpPr/>
          <p:nvPr userDrawn="1"/>
        </p:nvSpPr>
        <p:spPr>
          <a:xfrm>
            <a:off x="-329052" y="650898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B21230-47B5-44AA-84E5-64D0393FDA92}"/>
              </a:ext>
            </a:extLst>
          </p:cNvPr>
          <p:cNvSpPr/>
          <p:nvPr userDrawn="1"/>
        </p:nvSpPr>
        <p:spPr>
          <a:xfrm>
            <a:off x="-1134261" y="6509143"/>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667"/>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4A09783-5E5B-4F70-861E-0BD00E96D0A2}"/>
              </a:ext>
            </a:extLst>
          </p:cNvPr>
          <p:cNvSpPr/>
          <p:nvPr userDrawn="1"/>
        </p:nvSpPr>
        <p:spPr>
          <a:xfrm>
            <a:off x="665127" y="6509062"/>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CF49BFC0-71DE-4DCA-9DE9-94FE44F3D733}"/>
              </a:ext>
            </a:extLst>
          </p:cNvPr>
          <p:cNvSpPr/>
          <p:nvPr userDrawn="1"/>
        </p:nvSpPr>
        <p:spPr>
          <a:xfrm>
            <a:off x="-827357" y="6509062"/>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C60B69F-9ABE-400A-90E5-367075BF9AC5}"/>
              </a:ext>
            </a:extLst>
          </p:cNvPr>
          <p:cNvSpPr/>
          <p:nvPr userDrawn="1"/>
        </p:nvSpPr>
        <p:spPr>
          <a:xfrm>
            <a:off x="423750" y="6509143"/>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57962BD-E655-4C55-9337-E88856307CF5}"/>
              </a:ext>
            </a:extLst>
          </p:cNvPr>
          <p:cNvSpPr/>
          <p:nvPr userDrawn="1"/>
        </p:nvSpPr>
        <p:spPr>
          <a:xfrm>
            <a:off x="1051168" y="650898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44028294-8CD7-48EB-A4EF-4787EB66A546}"/>
              </a:ext>
            </a:extLst>
          </p:cNvPr>
          <p:cNvSpPr/>
          <p:nvPr userDrawn="1"/>
        </p:nvSpPr>
        <p:spPr>
          <a:xfrm>
            <a:off x="-136680" y="6672437"/>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1781983-1B71-4FAE-8887-EB75A9DC1B15}"/>
              </a:ext>
            </a:extLst>
          </p:cNvPr>
          <p:cNvSpPr/>
          <p:nvPr userDrawn="1"/>
        </p:nvSpPr>
        <p:spPr>
          <a:xfrm>
            <a:off x="1408292" y="6672518"/>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960E283-6500-48F8-A073-2DE53B823438}"/>
              </a:ext>
            </a:extLst>
          </p:cNvPr>
          <p:cNvSpPr/>
          <p:nvPr userDrawn="1"/>
        </p:nvSpPr>
        <p:spPr>
          <a:xfrm>
            <a:off x="603001" y="6672680"/>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68AE0D0-2748-4E26-8FE3-2063302EF0DC}"/>
              </a:ext>
            </a:extLst>
          </p:cNvPr>
          <p:cNvSpPr/>
          <p:nvPr userDrawn="1"/>
        </p:nvSpPr>
        <p:spPr>
          <a:xfrm>
            <a:off x="909824" y="6672599"/>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640E30EF-27E8-42E8-85FB-1EA3CA9E79F6}"/>
              </a:ext>
            </a:extLst>
          </p:cNvPr>
          <p:cNvSpPr/>
          <p:nvPr userDrawn="1"/>
        </p:nvSpPr>
        <p:spPr>
          <a:xfrm>
            <a:off x="2161013" y="6672680"/>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652BCE7-B89A-436F-B68E-8A8662DABDDC}"/>
              </a:ext>
            </a:extLst>
          </p:cNvPr>
          <p:cNvSpPr/>
          <p:nvPr userDrawn="1"/>
        </p:nvSpPr>
        <p:spPr>
          <a:xfrm>
            <a:off x="852073" y="208312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16F219E4-E235-43F7-B755-32037E0489FE}"/>
              </a:ext>
            </a:extLst>
          </p:cNvPr>
          <p:cNvSpPr/>
          <p:nvPr userDrawn="1"/>
        </p:nvSpPr>
        <p:spPr>
          <a:xfrm>
            <a:off x="-692979" y="2083122"/>
            <a:ext cx="680390" cy="64799"/>
          </a:xfrm>
          <a:custGeom>
            <a:avLst/>
            <a:gdLst>
              <a:gd name="connsiteX0" fmla="*/ 586420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20 w 616202"/>
              <a:gd name="connsiteY5" fmla="*/ 0 h 58685"/>
              <a:gd name="connsiteX6" fmla="*/ 616790 w 616202"/>
              <a:gd name="connsiteY6" fmla="*/ 30370 h 58685"/>
              <a:gd name="connsiteX7" fmla="*/ 616790 w 616202"/>
              <a:gd name="connsiteY7" fmla="*/ 30370 h 58685"/>
              <a:gd name="connsiteX8" fmla="*/ 586420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20" y="60740"/>
                </a:moveTo>
                <a:lnTo>
                  <a:pt x="30370" y="61107"/>
                </a:lnTo>
                <a:cubicBezTo>
                  <a:pt x="13572" y="61107"/>
                  <a:pt x="0" y="47536"/>
                  <a:pt x="0" y="30737"/>
                </a:cubicBezTo>
                <a:lnTo>
                  <a:pt x="0" y="30737"/>
                </a:lnTo>
                <a:cubicBezTo>
                  <a:pt x="0" y="13938"/>
                  <a:pt x="13572" y="367"/>
                  <a:pt x="30370" y="367"/>
                </a:cubicBezTo>
                <a:lnTo>
                  <a:pt x="586420" y="0"/>
                </a:lnTo>
                <a:cubicBezTo>
                  <a:pt x="603219" y="0"/>
                  <a:pt x="616790" y="13571"/>
                  <a:pt x="616790" y="30370"/>
                </a:cubicBezTo>
                <a:lnTo>
                  <a:pt x="616790" y="30370"/>
                </a:lnTo>
                <a:cubicBezTo>
                  <a:pt x="616790" y="47169"/>
                  <a:pt x="603145" y="60740"/>
                  <a:pt x="58642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45134B1E-2995-4480-A683-7A2CFD0A3FD7}"/>
              </a:ext>
            </a:extLst>
          </p:cNvPr>
          <p:cNvSpPr/>
          <p:nvPr userDrawn="1"/>
        </p:nvSpPr>
        <p:spPr>
          <a:xfrm flipH="1">
            <a:off x="549786" y="208328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6 w 220072"/>
              <a:gd name="connsiteY6" fmla="*/ 30370 h 58685"/>
              <a:gd name="connsiteX7" fmla="*/ 224106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5" y="0"/>
                  <a:pt x="224106" y="13571"/>
                  <a:pt x="224106" y="30370"/>
                </a:cubicBezTo>
                <a:lnTo>
                  <a:pt x="224106" y="30370"/>
                </a:lnTo>
                <a:cubicBezTo>
                  <a:pt x="224106" y="47169"/>
                  <a:pt x="210535"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CE536234-F28C-439E-952E-A82FF71D3E45}"/>
              </a:ext>
            </a:extLst>
          </p:cNvPr>
          <p:cNvSpPr/>
          <p:nvPr userDrawn="1"/>
        </p:nvSpPr>
        <p:spPr>
          <a:xfrm flipH="1">
            <a:off x="-1314402" y="2083284"/>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5"/>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6D82201-8739-4FF2-B46B-F64A203F6406}"/>
              </a:ext>
            </a:extLst>
          </p:cNvPr>
          <p:cNvSpPr/>
          <p:nvPr userDrawn="1"/>
        </p:nvSpPr>
        <p:spPr>
          <a:xfrm flipH="1">
            <a:off x="56502" y="2083202"/>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169"/>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C3BDF6E-19A9-4AC9-8A6E-7BC05076A48B}"/>
              </a:ext>
            </a:extLst>
          </p:cNvPr>
          <p:cNvSpPr/>
          <p:nvPr userDrawn="1"/>
        </p:nvSpPr>
        <p:spPr>
          <a:xfrm flipH="1">
            <a:off x="-943508" y="208336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667"/>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8CC070AC-0127-4247-964C-F15292B2A18A}"/>
              </a:ext>
            </a:extLst>
          </p:cNvPr>
          <p:cNvSpPr/>
          <p:nvPr userDrawn="1"/>
        </p:nvSpPr>
        <p:spPr>
          <a:xfrm flipH="1">
            <a:off x="114823" y="120521"/>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169"/>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EAFE195A-47D3-48D0-BE13-CAAD9717BB26}"/>
              </a:ext>
            </a:extLst>
          </p:cNvPr>
          <p:cNvSpPr/>
          <p:nvPr userDrawn="1"/>
        </p:nvSpPr>
        <p:spPr>
          <a:xfrm flipH="1">
            <a:off x="-506681" y="120683"/>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095"/>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2262239A-7C9A-4EA0-8B2A-A4C16FBFA1D1}"/>
              </a:ext>
            </a:extLst>
          </p:cNvPr>
          <p:cNvSpPr/>
          <p:nvPr userDrawn="1"/>
        </p:nvSpPr>
        <p:spPr>
          <a:xfrm flipH="1">
            <a:off x="864305" y="120602"/>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169"/>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305D6A0B-1F89-4D8B-AED1-064445504F66}"/>
              </a:ext>
            </a:extLst>
          </p:cNvPr>
          <p:cNvSpPr/>
          <p:nvPr userDrawn="1"/>
        </p:nvSpPr>
        <p:spPr>
          <a:xfrm flipH="1">
            <a:off x="-135706" y="120683"/>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4"/>
                  <a:pt x="13572"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5287886A-5223-4FAF-A262-000D33D6957A}"/>
              </a:ext>
            </a:extLst>
          </p:cNvPr>
          <p:cNvSpPr/>
          <p:nvPr userDrawn="1"/>
        </p:nvSpPr>
        <p:spPr>
          <a:xfrm flipH="1">
            <a:off x="738028" y="283976"/>
            <a:ext cx="680390" cy="64799"/>
          </a:xfrm>
          <a:custGeom>
            <a:avLst/>
            <a:gdLst>
              <a:gd name="connsiteX0" fmla="*/ 587813 w 616202"/>
              <a:gd name="connsiteY0" fmla="*/ 60813 h 58685"/>
              <a:gd name="connsiteX1" fmla="*/ 29050 w 616202"/>
              <a:gd name="connsiteY1" fmla="*/ 61180 h 58685"/>
              <a:gd name="connsiteX2" fmla="*/ 0 w 616202"/>
              <a:gd name="connsiteY2" fmla="*/ 32131 h 58685"/>
              <a:gd name="connsiteX3" fmla="*/ 0 w 616202"/>
              <a:gd name="connsiteY3" fmla="*/ 29416 h 58685"/>
              <a:gd name="connsiteX4" fmla="*/ 29050 w 616202"/>
              <a:gd name="connsiteY4" fmla="*/ 367 h 58685"/>
              <a:gd name="connsiteX5" fmla="*/ 587813 w 616202"/>
              <a:gd name="connsiteY5" fmla="*/ 0 h 58685"/>
              <a:gd name="connsiteX6" fmla="*/ 616863 w 616202"/>
              <a:gd name="connsiteY6" fmla="*/ 29050 h 58685"/>
              <a:gd name="connsiteX7" fmla="*/ 616863 w 616202"/>
              <a:gd name="connsiteY7" fmla="*/ 31690 h 58685"/>
              <a:gd name="connsiteX8" fmla="*/ 587813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7813" y="60813"/>
                </a:moveTo>
                <a:lnTo>
                  <a:pt x="29050" y="61180"/>
                </a:lnTo>
                <a:cubicBezTo>
                  <a:pt x="12984" y="61180"/>
                  <a:pt x="0" y="48196"/>
                  <a:pt x="0" y="32131"/>
                </a:cubicBezTo>
                <a:lnTo>
                  <a:pt x="0" y="29416"/>
                </a:lnTo>
                <a:cubicBezTo>
                  <a:pt x="0" y="13351"/>
                  <a:pt x="12984" y="367"/>
                  <a:pt x="29050" y="367"/>
                </a:cubicBezTo>
                <a:lnTo>
                  <a:pt x="587813" y="0"/>
                </a:lnTo>
                <a:cubicBezTo>
                  <a:pt x="603879" y="0"/>
                  <a:pt x="616863" y="12984"/>
                  <a:pt x="616863" y="29050"/>
                </a:cubicBezTo>
                <a:lnTo>
                  <a:pt x="616863" y="31690"/>
                </a:lnTo>
                <a:cubicBezTo>
                  <a:pt x="616863" y="47829"/>
                  <a:pt x="603805" y="60813"/>
                  <a:pt x="587813"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0FAB798C-9E70-4975-B495-5710C40A1E60}"/>
              </a:ext>
            </a:extLst>
          </p:cNvPr>
          <p:cNvSpPr/>
          <p:nvPr userDrawn="1"/>
        </p:nvSpPr>
        <p:spPr>
          <a:xfrm flipH="1">
            <a:off x="116604" y="284219"/>
            <a:ext cx="307795" cy="64799"/>
          </a:xfrm>
          <a:custGeom>
            <a:avLst/>
            <a:gdLst>
              <a:gd name="connsiteX0" fmla="*/ 250515 w 278758"/>
              <a:gd name="connsiteY0" fmla="*/ 60740 h 58685"/>
              <a:gd name="connsiteX1" fmla="*/ 29049 w 278758"/>
              <a:gd name="connsiteY1" fmla="*/ 60887 h 58685"/>
              <a:gd name="connsiteX2" fmla="*/ 0 w 278758"/>
              <a:gd name="connsiteY2" fmla="*/ 31837 h 58685"/>
              <a:gd name="connsiteX3" fmla="*/ 0 w 278758"/>
              <a:gd name="connsiteY3" fmla="*/ 29196 h 58685"/>
              <a:gd name="connsiteX4" fmla="*/ 29049 w 278758"/>
              <a:gd name="connsiteY4" fmla="*/ 147 h 58685"/>
              <a:gd name="connsiteX5" fmla="*/ 250515 w 278758"/>
              <a:gd name="connsiteY5" fmla="*/ 0 h 58685"/>
              <a:gd name="connsiteX6" fmla="*/ 279565 w 278758"/>
              <a:gd name="connsiteY6" fmla="*/ 29050 h 58685"/>
              <a:gd name="connsiteX7" fmla="*/ 279565 w 278758"/>
              <a:gd name="connsiteY7" fmla="*/ 31764 h 58685"/>
              <a:gd name="connsiteX8" fmla="*/ 250515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50515" y="60740"/>
                </a:moveTo>
                <a:lnTo>
                  <a:pt x="29049" y="60887"/>
                </a:lnTo>
                <a:cubicBezTo>
                  <a:pt x="12984" y="60887"/>
                  <a:pt x="0" y="47902"/>
                  <a:pt x="0" y="31837"/>
                </a:cubicBezTo>
                <a:lnTo>
                  <a:pt x="0" y="29196"/>
                </a:lnTo>
                <a:cubicBezTo>
                  <a:pt x="0" y="13131"/>
                  <a:pt x="12984" y="147"/>
                  <a:pt x="29049" y="147"/>
                </a:cubicBezTo>
                <a:lnTo>
                  <a:pt x="250515" y="0"/>
                </a:lnTo>
                <a:cubicBezTo>
                  <a:pt x="266581" y="0"/>
                  <a:pt x="279565" y="12984"/>
                  <a:pt x="279565" y="29050"/>
                </a:cubicBezTo>
                <a:lnTo>
                  <a:pt x="279565" y="31764"/>
                </a:lnTo>
                <a:cubicBezTo>
                  <a:pt x="279565" y="47756"/>
                  <a:pt x="266581" y="60740"/>
                  <a:pt x="25051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41834A2A-2914-4275-8B57-533A26C7695F}"/>
              </a:ext>
            </a:extLst>
          </p:cNvPr>
          <p:cNvSpPr/>
          <p:nvPr userDrawn="1"/>
        </p:nvSpPr>
        <p:spPr>
          <a:xfrm flipH="1">
            <a:off x="487418" y="284301"/>
            <a:ext cx="178197" cy="64799"/>
          </a:xfrm>
          <a:custGeom>
            <a:avLst/>
            <a:gdLst>
              <a:gd name="connsiteX0" fmla="*/ 133290 w 161386"/>
              <a:gd name="connsiteY0" fmla="*/ 60740 h 58685"/>
              <a:gd name="connsiteX1" fmla="*/ 29049 w 161386"/>
              <a:gd name="connsiteY1" fmla="*/ 60813 h 58685"/>
              <a:gd name="connsiteX2" fmla="*/ 0 w 161386"/>
              <a:gd name="connsiteY2" fmla="*/ 31764 h 58685"/>
              <a:gd name="connsiteX3" fmla="*/ 0 w 161386"/>
              <a:gd name="connsiteY3" fmla="*/ 29123 h 58685"/>
              <a:gd name="connsiteX4" fmla="*/ 29049 w 161386"/>
              <a:gd name="connsiteY4" fmla="*/ 73 h 58685"/>
              <a:gd name="connsiteX5" fmla="*/ 133290 w 161386"/>
              <a:gd name="connsiteY5" fmla="*/ 0 h 58685"/>
              <a:gd name="connsiteX6" fmla="*/ 162340 w 161386"/>
              <a:gd name="connsiteY6" fmla="*/ 29050 h 58685"/>
              <a:gd name="connsiteX7" fmla="*/ 162340 w 161386"/>
              <a:gd name="connsiteY7" fmla="*/ 31690 h 58685"/>
              <a:gd name="connsiteX8" fmla="*/ 13329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3290" y="60740"/>
                </a:moveTo>
                <a:lnTo>
                  <a:pt x="29049" y="60813"/>
                </a:lnTo>
                <a:cubicBezTo>
                  <a:pt x="12984" y="60813"/>
                  <a:pt x="0" y="47829"/>
                  <a:pt x="0" y="31764"/>
                </a:cubicBezTo>
                <a:lnTo>
                  <a:pt x="0" y="29123"/>
                </a:lnTo>
                <a:cubicBezTo>
                  <a:pt x="0" y="13058"/>
                  <a:pt x="12984" y="73"/>
                  <a:pt x="29049" y="73"/>
                </a:cubicBezTo>
                <a:lnTo>
                  <a:pt x="133290" y="0"/>
                </a:lnTo>
                <a:cubicBezTo>
                  <a:pt x="149356" y="0"/>
                  <a:pt x="162340" y="12984"/>
                  <a:pt x="162340" y="29050"/>
                </a:cubicBezTo>
                <a:lnTo>
                  <a:pt x="162340" y="31690"/>
                </a:lnTo>
                <a:cubicBezTo>
                  <a:pt x="162340" y="47682"/>
                  <a:pt x="149282" y="60667"/>
                  <a:pt x="13329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B169DED6-67B7-46E3-9E50-65B946828B8E}"/>
              </a:ext>
            </a:extLst>
          </p:cNvPr>
          <p:cNvSpPr/>
          <p:nvPr userDrawn="1"/>
        </p:nvSpPr>
        <p:spPr>
          <a:xfrm flipH="1">
            <a:off x="-642191" y="284058"/>
            <a:ext cx="680390" cy="64799"/>
          </a:xfrm>
          <a:custGeom>
            <a:avLst/>
            <a:gdLst>
              <a:gd name="connsiteX0" fmla="*/ 587813 w 616202"/>
              <a:gd name="connsiteY0" fmla="*/ 60740 h 58685"/>
              <a:gd name="connsiteX1" fmla="*/ 29049 w 616202"/>
              <a:gd name="connsiteY1" fmla="*/ 61107 h 58685"/>
              <a:gd name="connsiteX2" fmla="*/ 0 w 616202"/>
              <a:gd name="connsiteY2" fmla="*/ 32057 h 58685"/>
              <a:gd name="connsiteX3" fmla="*/ 0 w 616202"/>
              <a:gd name="connsiteY3" fmla="*/ 29416 h 58685"/>
              <a:gd name="connsiteX4" fmla="*/ 29049 w 616202"/>
              <a:gd name="connsiteY4" fmla="*/ 367 h 58685"/>
              <a:gd name="connsiteX5" fmla="*/ 587813 w 616202"/>
              <a:gd name="connsiteY5" fmla="*/ 0 h 58685"/>
              <a:gd name="connsiteX6" fmla="*/ 616862 w 616202"/>
              <a:gd name="connsiteY6" fmla="*/ 29050 h 58685"/>
              <a:gd name="connsiteX7" fmla="*/ 616862 w 616202"/>
              <a:gd name="connsiteY7" fmla="*/ 31690 h 58685"/>
              <a:gd name="connsiteX8" fmla="*/ 58781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7813" y="60740"/>
                </a:moveTo>
                <a:lnTo>
                  <a:pt x="29049" y="61107"/>
                </a:lnTo>
                <a:cubicBezTo>
                  <a:pt x="12984" y="61107"/>
                  <a:pt x="0" y="48122"/>
                  <a:pt x="0" y="32057"/>
                </a:cubicBezTo>
                <a:lnTo>
                  <a:pt x="0" y="29416"/>
                </a:lnTo>
                <a:cubicBezTo>
                  <a:pt x="0" y="13351"/>
                  <a:pt x="12984" y="367"/>
                  <a:pt x="29049" y="367"/>
                </a:cubicBezTo>
                <a:lnTo>
                  <a:pt x="587813" y="0"/>
                </a:lnTo>
                <a:cubicBezTo>
                  <a:pt x="603879" y="0"/>
                  <a:pt x="616862" y="12984"/>
                  <a:pt x="616862" y="29050"/>
                </a:cubicBezTo>
                <a:lnTo>
                  <a:pt x="616862" y="31690"/>
                </a:lnTo>
                <a:cubicBezTo>
                  <a:pt x="616789" y="47756"/>
                  <a:pt x="603805" y="60740"/>
                  <a:pt x="58781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5864D605-57FC-4859-95B8-C7E57A7A0479}"/>
              </a:ext>
            </a:extLst>
          </p:cNvPr>
          <p:cNvSpPr/>
          <p:nvPr userDrawn="1"/>
        </p:nvSpPr>
        <p:spPr>
          <a:xfrm flipH="1">
            <a:off x="613452" y="447676"/>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6"/>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095"/>
                  <a:pt x="603291" y="60667"/>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EF2E0FD0-FBA8-45EB-B9A6-FC1463F14BE6}"/>
              </a:ext>
            </a:extLst>
          </p:cNvPr>
          <p:cNvSpPr/>
          <p:nvPr userDrawn="1"/>
        </p:nvSpPr>
        <p:spPr>
          <a:xfrm flipH="1">
            <a:off x="-8134" y="447756"/>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73DD26D3-9EA7-4425-9FDF-03C840E2EAE8}"/>
              </a:ext>
            </a:extLst>
          </p:cNvPr>
          <p:cNvSpPr/>
          <p:nvPr userDrawn="1"/>
        </p:nvSpPr>
        <p:spPr>
          <a:xfrm flipH="1">
            <a:off x="362841" y="44783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455368E2-5BEC-4D29-B3BA-068ABF958E42}"/>
              </a:ext>
            </a:extLst>
          </p:cNvPr>
          <p:cNvSpPr/>
          <p:nvPr userDrawn="1"/>
        </p:nvSpPr>
        <p:spPr>
          <a:xfrm flipH="1">
            <a:off x="614990" y="611293"/>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169"/>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A8FC0BBD-999E-4804-BCA3-0427152831F1}"/>
              </a:ext>
            </a:extLst>
          </p:cNvPr>
          <p:cNvSpPr/>
          <p:nvPr userDrawn="1"/>
        </p:nvSpPr>
        <p:spPr>
          <a:xfrm flipH="1">
            <a:off x="985965" y="61137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1C393305-468A-4AB0-BE1E-DFFEBD15C7B3}"/>
              </a:ext>
            </a:extLst>
          </p:cNvPr>
          <p:cNvSpPr/>
          <p:nvPr userDrawn="1"/>
        </p:nvSpPr>
        <p:spPr>
          <a:xfrm flipH="1">
            <a:off x="-143645" y="611211"/>
            <a:ext cx="680390" cy="64799"/>
          </a:xfrm>
          <a:custGeom>
            <a:avLst/>
            <a:gdLst>
              <a:gd name="connsiteX0" fmla="*/ 586492 w 616202"/>
              <a:gd name="connsiteY0" fmla="*/ 60740 h 58685"/>
              <a:gd name="connsiteX1" fmla="*/ 30369 w 616202"/>
              <a:gd name="connsiteY1" fmla="*/ 61107 h 58685"/>
              <a:gd name="connsiteX2" fmla="*/ 0 w 616202"/>
              <a:gd name="connsiteY2" fmla="*/ 30737 h 58685"/>
              <a:gd name="connsiteX3" fmla="*/ 0 w 616202"/>
              <a:gd name="connsiteY3" fmla="*/ 30737 h 58685"/>
              <a:gd name="connsiteX4" fmla="*/ 30369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69" y="61107"/>
                </a:lnTo>
                <a:cubicBezTo>
                  <a:pt x="13571" y="61107"/>
                  <a:pt x="0" y="47536"/>
                  <a:pt x="0" y="30737"/>
                </a:cubicBezTo>
                <a:lnTo>
                  <a:pt x="0" y="30737"/>
                </a:lnTo>
                <a:cubicBezTo>
                  <a:pt x="0" y="13938"/>
                  <a:pt x="13571" y="367"/>
                  <a:pt x="30369"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B4DE4A92-AAA5-43D8-A61F-32A17FEB4F78}"/>
              </a:ext>
            </a:extLst>
          </p:cNvPr>
          <p:cNvSpPr/>
          <p:nvPr userDrawn="1"/>
        </p:nvSpPr>
        <p:spPr>
          <a:xfrm flipH="1">
            <a:off x="-308477" y="774748"/>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2F524E4B-25FA-40D1-872B-5AC642999FB4}"/>
              </a:ext>
            </a:extLst>
          </p:cNvPr>
          <p:cNvSpPr/>
          <p:nvPr userDrawn="1"/>
        </p:nvSpPr>
        <p:spPr>
          <a:xfrm flipH="1">
            <a:off x="934206" y="774829"/>
            <a:ext cx="242996" cy="64799"/>
          </a:xfrm>
          <a:custGeom>
            <a:avLst/>
            <a:gdLst>
              <a:gd name="connsiteX0" fmla="*/ 193737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6"/>
                  <a:pt x="0" y="30517"/>
                </a:cubicBezTo>
                <a:lnTo>
                  <a:pt x="0" y="30517"/>
                </a:lnTo>
                <a:cubicBezTo>
                  <a:pt x="0" y="13718"/>
                  <a:pt x="13571" y="147"/>
                  <a:pt x="30370" y="147"/>
                </a:cubicBezTo>
                <a:lnTo>
                  <a:pt x="193737" y="0"/>
                </a:lnTo>
                <a:cubicBezTo>
                  <a:pt x="210535" y="0"/>
                  <a:pt x="224107" y="13571"/>
                  <a:pt x="224107" y="30370"/>
                </a:cubicBezTo>
                <a:lnTo>
                  <a:pt x="224107" y="30370"/>
                </a:lnTo>
                <a:cubicBezTo>
                  <a:pt x="224107" y="47169"/>
                  <a:pt x="210535"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7EA0602-6F68-435A-988E-3D7D4E0C6D01}"/>
              </a:ext>
            </a:extLst>
          </p:cNvPr>
          <p:cNvSpPr/>
          <p:nvPr userDrawn="1"/>
        </p:nvSpPr>
        <p:spPr>
          <a:xfrm flipH="1">
            <a:off x="-929981" y="774911"/>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5"/>
                  <a:pt x="265921" y="60667"/>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485688B0-EC68-4F82-A8BE-A7DBF4574328}"/>
              </a:ext>
            </a:extLst>
          </p:cNvPr>
          <p:cNvSpPr/>
          <p:nvPr userDrawn="1"/>
        </p:nvSpPr>
        <p:spPr>
          <a:xfrm flipH="1">
            <a:off x="440924" y="774829"/>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095"/>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2C30D283-CE42-4F00-806F-F8F94472A90D}"/>
              </a:ext>
            </a:extLst>
          </p:cNvPr>
          <p:cNvSpPr/>
          <p:nvPr userDrawn="1"/>
        </p:nvSpPr>
        <p:spPr>
          <a:xfrm flipH="1">
            <a:off x="-559087" y="774911"/>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267"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79A65A67-DC18-40B7-8A52-C0561AE7333D}"/>
              </a:ext>
            </a:extLst>
          </p:cNvPr>
          <p:cNvSpPr/>
          <p:nvPr userDrawn="1"/>
        </p:nvSpPr>
        <p:spPr>
          <a:xfrm>
            <a:off x="314728" y="938284"/>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6"/>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CD9062D1-CA06-4C1A-A177-6C82B6E1C871}"/>
              </a:ext>
            </a:extLst>
          </p:cNvPr>
          <p:cNvSpPr/>
          <p:nvPr userDrawn="1"/>
        </p:nvSpPr>
        <p:spPr>
          <a:xfrm flipH="1">
            <a:off x="-306857" y="93844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5"/>
                  <a:pt x="265921" y="60667"/>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EE415FA-53ED-496A-855E-6306C30E7F7E}"/>
              </a:ext>
            </a:extLst>
          </p:cNvPr>
          <p:cNvSpPr/>
          <p:nvPr userDrawn="1"/>
        </p:nvSpPr>
        <p:spPr>
          <a:xfrm>
            <a:off x="1064048" y="938366"/>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2" y="60960"/>
                  <a:pt x="0" y="47389"/>
                  <a:pt x="0" y="30590"/>
                </a:cubicBezTo>
                <a:lnTo>
                  <a:pt x="0" y="30590"/>
                </a:lnTo>
                <a:cubicBezTo>
                  <a:pt x="0" y="13791"/>
                  <a:pt x="13572" y="220"/>
                  <a:pt x="30370" y="220"/>
                </a:cubicBezTo>
                <a:lnTo>
                  <a:pt x="359965" y="0"/>
                </a:lnTo>
                <a:cubicBezTo>
                  <a:pt x="376764" y="0"/>
                  <a:pt x="390335" y="13571"/>
                  <a:pt x="390335" y="30370"/>
                </a:cubicBezTo>
                <a:lnTo>
                  <a:pt x="390335" y="30370"/>
                </a:lnTo>
                <a:cubicBezTo>
                  <a:pt x="390335" y="47169"/>
                  <a:pt x="376691"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9F572B15-6255-4373-8EF1-51DEDA0A0D6B}"/>
              </a:ext>
            </a:extLst>
          </p:cNvPr>
          <p:cNvSpPr/>
          <p:nvPr userDrawn="1"/>
        </p:nvSpPr>
        <p:spPr>
          <a:xfrm flipH="1">
            <a:off x="64118" y="93844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8" y="0"/>
                  <a:pt x="162340" y="13571"/>
                  <a:pt x="162340" y="30370"/>
                </a:cubicBezTo>
                <a:lnTo>
                  <a:pt x="162340" y="30370"/>
                </a:lnTo>
                <a:cubicBezTo>
                  <a:pt x="162340" y="47169"/>
                  <a:pt x="148768"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2B7DCDB8-F64F-48AA-838D-E69463CAD5AF}"/>
              </a:ext>
            </a:extLst>
          </p:cNvPr>
          <p:cNvSpPr/>
          <p:nvPr userDrawn="1"/>
        </p:nvSpPr>
        <p:spPr>
          <a:xfrm>
            <a:off x="-1065491" y="73825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FC3625B6-013E-4CC3-B146-9911B9DB75C6}"/>
              </a:ext>
            </a:extLst>
          </p:cNvPr>
          <p:cNvSpPr/>
          <p:nvPr userDrawn="1"/>
        </p:nvSpPr>
        <p:spPr>
          <a:xfrm flipH="1">
            <a:off x="938499" y="1101821"/>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A29089E9-960C-41AE-A337-C7A229135113}"/>
              </a:ext>
            </a:extLst>
          </p:cNvPr>
          <p:cNvSpPr/>
          <p:nvPr userDrawn="1"/>
        </p:nvSpPr>
        <p:spPr>
          <a:xfrm flipH="1">
            <a:off x="316915" y="1101984"/>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5"/>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8EC98586-600D-4558-8F12-C5A2698D4F8F}"/>
              </a:ext>
            </a:extLst>
          </p:cNvPr>
          <p:cNvSpPr/>
          <p:nvPr userDrawn="1"/>
        </p:nvSpPr>
        <p:spPr>
          <a:xfrm flipH="1">
            <a:off x="687889" y="110206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667"/>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E16119A1-E631-42DE-BE39-4A19FA0C424A}"/>
              </a:ext>
            </a:extLst>
          </p:cNvPr>
          <p:cNvSpPr/>
          <p:nvPr userDrawn="1"/>
        </p:nvSpPr>
        <p:spPr>
          <a:xfrm flipH="1">
            <a:off x="940039" y="1265520"/>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095"/>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47E33542-E926-4C65-AC83-C967D341A168}"/>
              </a:ext>
            </a:extLst>
          </p:cNvPr>
          <p:cNvSpPr/>
          <p:nvPr userDrawn="1"/>
        </p:nvSpPr>
        <p:spPr>
          <a:xfrm flipH="1">
            <a:off x="181403" y="1265358"/>
            <a:ext cx="680390" cy="64799"/>
          </a:xfrm>
          <a:custGeom>
            <a:avLst/>
            <a:gdLst>
              <a:gd name="connsiteX0" fmla="*/ 586492 w 616202"/>
              <a:gd name="connsiteY0" fmla="*/ 60740 h 58685"/>
              <a:gd name="connsiteX1" fmla="*/ 30369 w 616202"/>
              <a:gd name="connsiteY1" fmla="*/ 61107 h 58685"/>
              <a:gd name="connsiteX2" fmla="*/ 0 w 616202"/>
              <a:gd name="connsiteY2" fmla="*/ 30737 h 58685"/>
              <a:gd name="connsiteX3" fmla="*/ 0 w 616202"/>
              <a:gd name="connsiteY3" fmla="*/ 30737 h 58685"/>
              <a:gd name="connsiteX4" fmla="*/ 30369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69" y="61107"/>
                </a:lnTo>
                <a:cubicBezTo>
                  <a:pt x="13571" y="61107"/>
                  <a:pt x="0" y="47536"/>
                  <a:pt x="0" y="30737"/>
                </a:cubicBezTo>
                <a:lnTo>
                  <a:pt x="0" y="30737"/>
                </a:lnTo>
                <a:cubicBezTo>
                  <a:pt x="0" y="13938"/>
                  <a:pt x="13571" y="367"/>
                  <a:pt x="30369" y="367"/>
                </a:cubicBezTo>
                <a:lnTo>
                  <a:pt x="586492" y="0"/>
                </a:lnTo>
                <a:cubicBezTo>
                  <a:pt x="603291" y="0"/>
                  <a:pt x="616862" y="13571"/>
                  <a:pt x="616862" y="30370"/>
                </a:cubicBezTo>
                <a:lnTo>
                  <a:pt x="616862" y="30370"/>
                </a:lnTo>
                <a:cubicBezTo>
                  <a:pt x="616862" y="47169"/>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AFF76D50-0061-41C9-B705-C36DE4F6B54F}"/>
              </a:ext>
            </a:extLst>
          </p:cNvPr>
          <p:cNvSpPr/>
          <p:nvPr userDrawn="1"/>
        </p:nvSpPr>
        <p:spPr>
          <a:xfrm flipH="1">
            <a:off x="-175639" y="142897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9BFC4F27-3BA7-4E12-A2FC-AD6986DC9A08}"/>
              </a:ext>
            </a:extLst>
          </p:cNvPr>
          <p:cNvSpPr/>
          <p:nvPr userDrawn="1"/>
        </p:nvSpPr>
        <p:spPr>
          <a:xfrm flipH="1">
            <a:off x="1066964" y="1429057"/>
            <a:ext cx="242996" cy="64799"/>
          </a:xfrm>
          <a:custGeom>
            <a:avLst/>
            <a:gdLst>
              <a:gd name="connsiteX0" fmla="*/ 193737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463" y="60740"/>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6E6755B8-D65F-4750-831A-61B91B1AA4D1}"/>
              </a:ext>
            </a:extLst>
          </p:cNvPr>
          <p:cNvSpPr/>
          <p:nvPr userDrawn="1"/>
        </p:nvSpPr>
        <p:spPr>
          <a:xfrm flipH="1">
            <a:off x="-797224" y="1429057"/>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169"/>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C5CB14C4-D907-4197-B490-1409F831C5BE}"/>
              </a:ext>
            </a:extLst>
          </p:cNvPr>
          <p:cNvSpPr/>
          <p:nvPr userDrawn="1"/>
        </p:nvSpPr>
        <p:spPr>
          <a:xfrm flipH="1">
            <a:off x="573843" y="1429057"/>
            <a:ext cx="429293" cy="64799"/>
          </a:xfrm>
          <a:custGeom>
            <a:avLst/>
            <a:gdLst>
              <a:gd name="connsiteX0" fmla="*/ 360039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9 w 388794"/>
              <a:gd name="connsiteY5" fmla="*/ 0 h 58685"/>
              <a:gd name="connsiteX6" fmla="*/ 390408 w 388794"/>
              <a:gd name="connsiteY6" fmla="*/ 30370 h 58685"/>
              <a:gd name="connsiteX7" fmla="*/ 390408 w 388794"/>
              <a:gd name="connsiteY7" fmla="*/ 30370 h 58685"/>
              <a:gd name="connsiteX8" fmla="*/ 360039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9" y="60740"/>
                </a:moveTo>
                <a:lnTo>
                  <a:pt x="30370" y="60960"/>
                </a:lnTo>
                <a:cubicBezTo>
                  <a:pt x="13571" y="60960"/>
                  <a:pt x="0" y="47389"/>
                  <a:pt x="0" y="30590"/>
                </a:cubicBezTo>
                <a:lnTo>
                  <a:pt x="0" y="30590"/>
                </a:lnTo>
                <a:cubicBezTo>
                  <a:pt x="0" y="13791"/>
                  <a:pt x="13571" y="220"/>
                  <a:pt x="30370" y="220"/>
                </a:cubicBezTo>
                <a:lnTo>
                  <a:pt x="360039" y="0"/>
                </a:lnTo>
                <a:cubicBezTo>
                  <a:pt x="376837" y="0"/>
                  <a:pt x="390408" y="13571"/>
                  <a:pt x="390408" y="30370"/>
                </a:cubicBezTo>
                <a:lnTo>
                  <a:pt x="390408" y="30370"/>
                </a:lnTo>
                <a:cubicBezTo>
                  <a:pt x="390408" y="47095"/>
                  <a:pt x="376837" y="60740"/>
                  <a:pt x="36003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7CD17649-3D6B-4318-807C-BCCEEC527FE2}"/>
              </a:ext>
            </a:extLst>
          </p:cNvPr>
          <p:cNvSpPr/>
          <p:nvPr userDrawn="1"/>
        </p:nvSpPr>
        <p:spPr>
          <a:xfrm flipH="1">
            <a:off x="-426248" y="142913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4"/>
                  <a:pt x="13572"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05188CF8-882F-4A24-95ED-3C7C69F2D6B1}"/>
              </a:ext>
            </a:extLst>
          </p:cNvPr>
          <p:cNvSpPr/>
          <p:nvPr userDrawn="1"/>
        </p:nvSpPr>
        <p:spPr>
          <a:xfrm flipH="1">
            <a:off x="447485" y="159251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5"/>
                  <a:pt x="603219"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B8BD95E3-0D23-4F8D-AF81-B76619718AA5}"/>
              </a:ext>
            </a:extLst>
          </p:cNvPr>
          <p:cNvSpPr/>
          <p:nvPr userDrawn="1"/>
        </p:nvSpPr>
        <p:spPr>
          <a:xfrm flipH="1">
            <a:off x="-174019" y="1592674"/>
            <a:ext cx="307795" cy="64799"/>
          </a:xfrm>
          <a:custGeom>
            <a:avLst/>
            <a:gdLst>
              <a:gd name="connsiteX0" fmla="*/ 249121 w 278758"/>
              <a:gd name="connsiteY0" fmla="*/ 60740 h 58685"/>
              <a:gd name="connsiteX1" fmla="*/ 30369 w 278758"/>
              <a:gd name="connsiteY1" fmla="*/ 60887 h 58685"/>
              <a:gd name="connsiteX2" fmla="*/ 0 w 278758"/>
              <a:gd name="connsiteY2" fmla="*/ 30517 h 58685"/>
              <a:gd name="connsiteX3" fmla="*/ 0 w 278758"/>
              <a:gd name="connsiteY3" fmla="*/ 30517 h 58685"/>
              <a:gd name="connsiteX4" fmla="*/ 30369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69" y="60887"/>
                </a:lnTo>
                <a:cubicBezTo>
                  <a:pt x="13571" y="60887"/>
                  <a:pt x="0" y="47316"/>
                  <a:pt x="0" y="30517"/>
                </a:cubicBezTo>
                <a:lnTo>
                  <a:pt x="0" y="30517"/>
                </a:lnTo>
                <a:cubicBezTo>
                  <a:pt x="0" y="13718"/>
                  <a:pt x="13571" y="147"/>
                  <a:pt x="30369" y="147"/>
                </a:cubicBezTo>
                <a:lnTo>
                  <a:pt x="249121" y="0"/>
                </a:lnTo>
                <a:cubicBezTo>
                  <a:pt x="265921" y="0"/>
                  <a:pt x="279492" y="13571"/>
                  <a:pt x="279492" y="30370"/>
                </a:cubicBezTo>
                <a:lnTo>
                  <a:pt x="279492" y="30370"/>
                </a:lnTo>
                <a:cubicBezTo>
                  <a:pt x="279492" y="47095"/>
                  <a:pt x="265921" y="60667"/>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726A99CA-BE4C-4E7F-815C-2053E92E5983}"/>
              </a:ext>
            </a:extLst>
          </p:cNvPr>
          <p:cNvSpPr/>
          <p:nvPr userDrawn="1"/>
        </p:nvSpPr>
        <p:spPr>
          <a:xfrm flipH="1">
            <a:off x="196875" y="159267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D59A906B-5F1A-4665-A35F-AE0E437900B7}"/>
              </a:ext>
            </a:extLst>
          </p:cNvPr>
          <p:cNvSpPr/>
          <p:nvPr userDrawn="1"/>
        </p:nvSpPr>
        <p:spPr>
          <a:xfrm flipH="1">
            <a:off x="-932653" y="1592431"/>
            <a:ext cx="680390" cy="64799"/>
          </a:xfrm>
          <a:custGeom>
            <a:avLst/>
            <a:gdLst>
              <a:gd name="connsiteX0" fmla="*/ 586493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813"/>
                </a:moveTo>
                <a:lnTo>
                  <a:pt x="30370" y="61180"/>
                </a:lnTo>
                <a:cubicBezTo>
                  <a:pt x="13571" y="61180"/>
                  <a:pt x="0" y="47609"/>
                  <a:pt x="0" y="30810"/>
                </a:cubicBezTo>
                <a:lnTo>
                  <a:pt x="0" y="30810"/>
                </a:lnTo>
                <a:cubicBezTo>
                  <a:pt x="0" y="14011"/>
                  <a:pt x="13571" y="440"/>
                  <a:pt x="30370" y="440"/>
                </a:cubicBezTo>
                <a:lnTo>
                  <a:pt x="586493" y="0"/>
                </a:lnTo>
                <a:cubicBezTo>
                  <a:pt x="603291" y="0"/>
                  <a:pt x="616863" y="13571"/>
                  <a:pt x="616863" y="30370"/>
                </a:cubicBezTo>
                <a:lnTo>
                  <a:pt x="616863" y="30370"/>
                </a:lnTo>
                <a:cubicBezTo>
                  <a:pt x="616863" y="47169"/>
                  <a:pt x="603291" y="60813"/>
                  <a:pt x="586493"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A2C09B21-9722-43AE-952D-B518E4F05CF9}"/>
              </a:ext>
            </a:extLst>
          </p:cNvPr>
          <p:cNvSpPr/>
          <p:nvPr userDrawn="1"/>
        </p:nvSpPr>
        <p:spPr>
          <a:xfrm flipH="1">
            <a:off x="353687" y="1756049"/>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5"/>
                  <a:pt x="603144"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657F3BBD-B8A9-418C-B2B4-DE37DBCA0D8D}"/>
              </a:ext>
            </a:extLst>
          </p:cNvPr>
          <p:cNvSpPr/>
          <p:nvPr userDrawn="1"/>
        </p:nvSpPr>
        <p:spPr>
          <a:xfrm flipH="1">
            <a:off x="-267734" y="1756211"/>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5"/>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7EA7EE60-AE88-4E72-A811-93D01CEA9A13}"/>
              </a:ext>
            </a:extLst>
          </p:cNvPr>
          <p:cNvSpPr/>
          <p:nvPr userDrawn="1"/>
        </p:nvSpPr>
        <p:spPr>
          <a:xfrm flipH="1">
            <a:off x="1103170" y="1756129"/>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096"/>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A5BD9F4B-2CEA-44BA-BB68-A9A0C74B9302}"/>
              </a:ext>
            </a:extLst>
          </p:cNvPr>
          <p:cNvSpPr/>
          <p:nvPr userDrawn="1"/>
        </p:nvSpPr>
        <p:spPr>
          <a:xfrm flipH="1">
            <a:off x="103160" y="1756211"/>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267" y="47169"/>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87DC09C7-948C-4D37-BA7B-191A1539F954}"/>
              </a:ext>
            </a:extLst>
          </p:cNvPr>
          <p:cNvSpPr/>
          <p:nvPr userDrawn="1"/>
        </p:nvSpPr>
        <p:spPr>
          <a:xfrm flipH="1">
            <a:off x="976974" y="1919585"/>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34F166DA-AF7A-4BA0-81B0-723E6DB41999}"/>
              </a:ext>
            </a:extLst>
          </p:cNvPr>
          <p:cNvSpPr/>
          <p:nvPr userDrawn="1"/>
        </p:nvSpPr>
        <p:spPr>
          <a:xfrm flipH="1">
            <a:off x="355390" y="191974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5"/>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568CCA1E-AB52-414A-B6E9-C665461E433C}"/>
              </a:ext>
            </a:extLst>
          </p:cNvPr>
          <p:cNvSpPr/>
          <p:nvPr userDrawn="1"/>
        </p:nvSpPr>
        <p:spPr>
          <a:xfrm flipH="1">
            <a:off x="726364" y="1919828"/>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667"/>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96BA0543-E919-4F56-B4F8-58A2CE6F83F2}"/>
              </a:ext>
            </a:extLst>
          </p:cNvPr>
          <p:cNvSpPr/>
          <p:nvPr userDrawn="1"/>
        </p:nvSpPr>
        <p:spPr>
          <a:xfrm flipH="1">
            <a:off x="-403245" y="1919504"/>
            <a:ext cx="680390" cy="64799"/>
          </a:xfrm>
          <a:custGeom>
            <a:avLst/>
            <a:gdLst>
              <a:gd name="connsiteX0" fmla="*/ 586493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813"/>
                </a:moveTo>
                <a:lnTo>
                  <a:pt x="30370" y="61180"/>
                </a:lnTo>
                <a:cubicBezTo>
                  <a:pt x="13571" y="61180"/>
                  <a:pt x="0" y="47609"/>
                  <a:pt x="0" y="30810"/>
                </a:cubicBezTo>
                <a:lnTo>
                  <a:pt x="0" y="30810"/>
                </a:lnTo>
                <a:cubicBezTo>
                  <a:pt x="0" y="14011"/>
                  <a:pt x="13571" y="440"/>
                  <a:pt x="30370" y="440"/>
                </a:cubicBezTo>
                <a:lnTo>
                  <a:pt x="586493" y="0"/>
                </a:lnTo>
                <a:cubicBezTo>
                  <a:pt x="603291" y="0"/>
                  <a:pt x="616862" y="13571"/>
                  <a:pt x="616862" y="30370"/>
                </a:cubicBezTo>
                <a:lnTo>
                  <a:pt x="616862" y="30370"/>
                </a:lnTo>
                <a:cubicBezTo>
                  <a:pt x="616862" y="47169"/>
                  <a:pt x="603291" y="60813"/>
                  <a:pt x="586493"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EAFF7C5D-25D6-45BF-8CC0-4FEF6C5C3F77}"/>
              </a:ext>
            </a:extLst>
          </p:cNvPr>
          <p:cNvSpPr/>
          <p:nvPr userDrawn="1"/>
        </p:nvSpPr>
        <p:spPr>
          <a:xfrm flipH="1">
            <a:off x="1475196" y="224673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1738ABD3-9CE8-4E79-AD29-65877AF5DA04}"/>
              </a:ext>
            </a:extLst>
          </p:cNvPr>
          <p:cNvSpPr/>
          <p:nvPr userDrawn="1"/>
        </p:nvSpPr>
        <p:spPr>
          <a:xfrm flipH="1">
            <a:off x="-69775" y="2246739"/>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666"/>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6F74A0FB-F70A-4E48-8AD0-12257353E7D1}"/>
              </a:ext>
            </a:extLst>
          </p:cNvPr>
          <p:cNvSpPr/>
          <p:nvPr userDrawn="1"/>
        </p:nvSpPr>
        <p:spPr>
          <a:xfrm flipH="1">
            <a:off x="1172909" y="2246820"/>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9F9AED27-DD27-421B-9152-B448BA4F42E1}"/>
              </a:ext>
            </a:extLst>
          </p:cNvPr>
          <p:cNvSpPr/>
          <p:nvPr userDrawn="1"/>
        </p:nvSpPr>
        <p:spPr>
          <a:xfrm flipH="1">
            <a:off x="-691278" y="2246820"/>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5"/>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169"/>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BE5AAF71-4168-4698-B8F5-3435D76F52B8}"/>
              </a:ext>
            </a:extLst>
          </p:cNvPr>
          <p:cNvSpPr/>
          <p:nvPr userDrawn="1"/>
        </p:nvSpPr>
        <p:spPr>
          <a:xfrm flipH="1">
            <a:off x="679627" y="2246820"/>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4 w 388794"/>
              <a:gd name="connsiteY6" fmla="*/ 30370 h 58685"/>
              <a:gd name="connsiteX7" fmla="*/ 390334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4" y="13571"/>
                  <a:pt x="390334" y="30370"/>
                </a:cubicBezTo>
                <a:lnTo>
                  <a:pt x="390334" y="30370"/>
                </a:lnTo>
                <a:cubicBezTo>
                  <a:pt x="390334" y="47095"/>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7BDBB217-1BF2-4633-B276-CC3BA4BFADFB}"/>
              </a:ext>
            </a:extLst>
          </p:cNvPr>
          <p:cNvSpPr/>
          <p:nvPr userDrawn="1"/>
        </p:nvSpPr>
        <p:spPr>
          <a:xfrm flipH="1">
            <a:off x="-320303" y="2246902"/>
            <a:ext cx="178197" cy="64799"/>
          </a:xfrm>
          <a:custGeom>
            <a:avLst/>
            <a:gdLst>
              <a:gd name="connsiteX0" fmla="*/ 131971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1 w 161386"/>
              <a:gd name="connsiteY5" fmla="*/ 0 h 58685"/>
              <a:gd name="connsiteX6" fmla="*/ 162340 w 161386"/>
              <a:gd name="connsiteY6" fmla="*/ 30370 h 58685"/>
              <a:gd name="connsiteX7" fmla="*/ 162340 w 161386"/>
              <a:gd name="connsiteY7" fmla="*/ 30370 h 58685"/>
              <a:gd name="connsiteX8" fmla="*/ 131971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1" y="60740"/>
                </a:moveTo>
                <a:lnTo>
                  <a:pt x="30370" y="60813"/>
                </a:lnTo>
                <a:cubicBezTo>
                  <a:pt x="13572" y="60813"/>
                  <a:pt x="0" y="47242"/>
                  <a:pt x="0" y="30444"/>
                </a:cubicBezTo>
                <a:lnTo>
                  <a:pt x="0" y="30444"/>
                </a:lnTo>
                <a:cubicBezTo>
                  <a:pt x="0" y="13645"/>
                  <a:pt x="13572" y="73"/>
                  <a:pt x="30370" y="73"/>
                </a:cubicBezTo>
                <a:lnTo>
                  <a:pt x="131971" y="0"/>
                </a:lnTo>
                <a:cubicBezTo>
                  <a:pt x="148769" y="0"/>
                  <a:pt x="162340" y="13571"/>
                  <a:pt x="162340" y="30370"/>
                </a:cubicBezTo>
                <a:lnTo>
                  <a:pt x="162340" y="30370"/>
                </a:lnTo>
                <a:cubicBezTo>
                  <a:pt x="162340" y="47096"/>
                  <a:pt x="148769" y="60740"/>
                  <a:pt x="13197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20172D3E-7607-48EE-8FF2-47BBFD5C990C}"/>
              </a:ext>
            </a:extLst>
          </p:cNvPr>
          <p:cNvSpPr/>
          <p:nvPr userDrawn="1"/>
        </p:nvSpPr>
        <p:spPr>
          <a:xfrm flipH="1">
            <a:off x="-1449913" y="224673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356AEC3A-4455-4830-B9A2-2C0058D55670}"/>
              </a:ext>
            </a:extLst>
          </p:cNvPr>
          <p:cNvSpPr/>
          <p:nvPr userDrawn="1"/>
        </p:nvSpPr>
        <p:spPr>
          <a:xfrm flipH="1">
            <a:off x="1350539" y="241027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BEA854DC-68AC-4FC8-8171-CF58768FAC40}"/>
              </a:ext>
            </a:extLst>
          </p:cNvPr>
          <p:cNvSpPr/>
          <p:nvPr userDrawn="1"/>
        </p:nvSpPr>
        <p:spPr>
          <a:xfrm flipH="1">
            <a:off x="-194351" y="241027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76275F48-EB75-4196-A8F1-BEFA83B03226}"/>
              </a:ext>
            </a:extLst>
          </p:cNvPr>
          <p:cNvSpPr/>
          <p:nvPr userDrawn="1"/>
        </p:nvSpPr>
        <p:spPr>
          <a:xfrm flipH="1">
            <a:off x="1048252" y="241043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463" y="60667"/>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140A75D5-729B-45AE-9783-227A2E27734F}"/>
              </a:ext>
            </a:extLst>
          </p:cNvPr>
          <p:cNvSpPr/>
          <p:nvPr userDrawn="1"/>
        </p:nvSpPr>
        <p:spPr>
          <a:xfrm flipH="1">
            <a:off x="-815936" y="2410357"/>
            <a:ext cx="307795" cy="64799"/>
          </a:xfrm>
          <a:custGeom>
            <a:avLst/>
            <a:gdLst>
              <a:gd name="connsiteX0" fmla="*/ 249121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5"/>
                  <a:pt x="0" y="30516"/>
                </a:cubicBezTo>
                <a:lnTo>
                  <a:pt x="0" y="30516"/>
                </a:lnTo>
                <a:cubicBezTo>
                  <a:pt x="0" y="13718"/>
                  <a:pt x="13571" y="147"/>
                  <a:pt x="30370" y="147"/>
                </a:cubicBezTo>
                <a:lnTo>
                  <a:pt x="249121" y="0"/>
                </a:lnTo>
                <a:cubicBezTo>
                  <a:pt x="265921" y="0"/>
                  <a:pt x="279492" y="13571"/>
                  <a:pt x="279492" y="30370"/>
                </a:cubicBezTo>
                <a:lnTo>
                  <a:pt x="279492" y="30370"/>
                </a:lnTo>
                <a:cubicBezTo>
                  <a:pt x="279492" y="47169"/>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1ABF0C1C-0030-4D81-9E9E-1D107BC0BCA9}"/>
              </a:ext>
            </a:extLst>
          </p:cNvPr>
          <p:cNvSpPr/>
          <p:nvPr userDrawn="1"/>
        </p:nvSpPr>
        <p:spPr>
          <a:xfrm flipH="1">
            <a:off x="555131" y="2410357"/>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14EBD34B-071B-47FA-A385-859B8C83BC06}"/>
              </a:ext>
            </a:extLst>
          </p:cNvPr>
          <p:cNvSpPr/>
          <p:nvPr userDrawn="1"/>
        </p:nvSpPr>
        <p:spPr>
          <a:xfrm flipH="1">
            <a:off x="-444960" y="241043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5"/>
                  <a:pt x="13572"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848ADB74-4252-4A05-9507-C9950ED54183}"/>
              </a:ext>
            </a:extLst>
          </p:cNvPr>
          <p:cNvSpPr/>
          <p:nvPr userDrawn="1"/>
        </p:nvSpPr>
        <p:spPr>
          <a:xfrm flipH="1">
            <a:off x="428773" y="257381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5"/>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DE02BAEB-A2FB-49E6-B7FB-0E360B06560F}"/>
              </a:ext>
            </a:extLst>
          </p:cNvPr>
          <p:cNvSpPr/>
          <p:nvPr userDrawn="1"/>
        </p:nvSpPr>
        <p:spPr>
          <a:xfrm flipH="1">
            <a:off x="1671457" y="2573974"/>
            <a:ext cx="242996" cy="64799"/>
          </a:xfrm>
          <a:custGeom>
            <a:avLst/>
            <a:gdLst>
              <a:gd name="connsiteX0" fmla="*/ 193736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6 w 220072"/>
              <a:gd name="connsiteY5" fmla="*/ 0 h 58685"/>
              <a:gd name="connsiteX6" fmla="*/ 224106 w 220072"/>
              <a:gd name="connsiteY6" fmla="*/ 30370 h 58685"/>
              <a:gd name="connsiteX7" fmla="*/ 224106 w 220072"/>
              <a:gd name="connsiteY7" fmla="*/ 30370 h 58685"/>
              <a:gd name="connsiteX8" fmla="*/ 193736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6" y="60740"/>
                </a:moveTo>
                <a:lnTo>
                  <a:pt x="30370" y="60887"/>
                </a:lnTo>
                <a:cubicBezTo>
                  <a:pt x="13571" y="60887"/>
                  <a:pt x="0" y="47316"/>
                  <a:pt x="0" y="30517"/>
                </a:cubicBezTo>
                <a:lnTo>
                  <a:pt x="0" y="30517"/>
                </a:lnTo>
                <a:cubicBezTo>
                  <a:pt x="0" y="13718"/>
                  <a:pt x="13571" y="147"/>
                  <a:pt x="30370" y="147"/>
                </a:cubicBezTo>
                <a:lnTo>
                  <a:pt x="193736" y="0"/>
                </a:lnTo>
                <a:cubicBezTo>
                  <a:pt x="210535" y="0"/>
                  <a:pt x="224106" y="13571"/>
                  <a:pt x="224106" y="30370"/>
                </a:cubicBezTo>
                <a:lnTo>
                  <a:pt x="224106" y="30370"/>
                </a:lnTo>
                <a:cubicBezTo>
                  <a:pt x="224106" y="47096"/>
                  <a:pt x="210535" y="60740"/>
                  <a:pt x="193736"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0EFC52A7-E9D1-4243-8E9E-53276A2D9140}"/>
              </a:ext>
            </a:extLst>
          </p:cNvPr>
          <p:cNvSpPr/>
          <p:nvPr userDrawn="1"/>
        </p:nvSpPr>
        <p:spPr>
          <a:xfrm flipH="1">
            <a:off x="-192730" y="2573974"/>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6"/>
                  <a:pt x="265921" y="60667"/>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E9E88EC6-6135-4672-A9BF-517920BDF59B}"/>
              </a:ext>
            </a:extLst>
          </p:cNvPr>
          <p:cNvSpPr/>
          <p:nvPr userDrawn="1"/>
        </p:nvSpPr>
        <p:spPr>
          <a:xfrm flipH="1">
            <a:off x="1178175" y="257389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2" y="60960"/>
                  <a:pt x="0" y="47389"/>
                  <a:pt x="0" y="30590"/>
                </a:cubicBezTo>
                <a:lnTo>
                  <a:pt x="0" y="30590"/>
                </a:lnTo>
                <a:cubicBezTo>
                  <a:pt x="0" y="13791"/>
                  <a:pt x="13572"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D97C4A4D-2620-4142-8DC0-578FE5DAE4DF}"/>
              </a:ext>
            </a:extLst>
          </p:cNvPr>
          <p:cNvSpPr/>
          <p:nvPr userDrawn="1"/>
        </p:nvSpPr>
        <p:spPr>
          <a:xfrm>
            <a:off x="178163" y="257397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E74902B8-E1BC-4489-987F-D748483B2CCE}"/>
              </a:ext>
            </a:extLst>
          </p:cNvPr>
          <p:cNvSpPr/>
          <p:nvPr userDrawn="1"/>
        </p:nvSpPr>
        <p:spPr>
          <a:xfrm flipH="1">
            <a:off x="-951446" y="257381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2" y="13571"/>
                  <a:pt x="616862" y="30370"/>
                </a:cubicBezTo>
                <a:lnTo>
                  <a:pt x="616862" y="30370"/>
                </a:lnTo>
                <a:cubicBezTo>
                  <a:pt x="616862"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A0DDC8E0-ED70-43D8-8836-1124EA17FB4F}"/>
              </a:ext>
            </a:extLst>
          </p:cNvPr>
          <p:cNvSpPr/>
          <p:nvPr userDrawn="1"/>
        </p:nvSpPr>
        <p:spPr>
          <a:xfrm flipH="1">
            <a:off x="428693" y="273734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095"/>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E6FCC176-1959-467F-8C2E-D83CA966AC52}"/>
              </a:ext>
            </a:extLst>
          </p:cNvPr>
          <p:cNvSpPr/>
          <p:nvPr userDrawn="1"/>
        </p:nvSpPr>
        <p:spPr>
          <a:xfrm>
            <a:off x="-1116198" y="273734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5"/>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5"/>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25195685-631B-4992-B9AD-1241D29E24E2}"/>
              </a:ext>
            </a:extLst>
          </p:cNvPr>
          <p:cNvSpPr/>
          <p:nvPr userDrawn="1"/>
        </p:nvSpPr>
        <p:spPr>
          <a:xfrm flipH="1">
            <a:off x="126404" y="2737430"/>
            <a:ext cx="242996" cy="64799"/>
          </a:xfrm>
          <a:custGeom>
            <a:avLst/>
            <a:gdLst>
              <a:gd name="connsiteX0" fmla="*/ 193736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6 w 220072"/>
              <a:gd name="connsiteY5" fmla="*/ 0 h 58685"/>
              <a:gd name="connsiteX6" fmla="*/ 224106 w 220072"/>
              <a:gd name="connsiteY6" fmla="*/ 30370 h 58685"/>
              <a:gd name="connsiteX7" fmla="*/ 224106 w 220072"/>
              <a:gd name="connsiteY7" fmla="*/ 30370 h 58685"/>
              <a:gd name="connsiteX8" fmla="*/ 193736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6" y="60813"/>
                </a:moveTo>
                <a:lnTo>
                  <a:pt x="30370" y="60887"/>
                </a:lnTo>
                <a:cubicBezTo>
                  <a:pt x="13571" y="60887"/>
                  <a:pt x="0" y="47316"/>
                  <a:pt x="0" y="30517"/>
                </a:cubicBezTo>
                <a:lnTo>
                  <a:pt x="0" y="30517"/>
                </a:lnTo>
                <a:cubicBezTo>
                  <a:pt x="0" y="13718"/>
                  <a:pt x="13571" y="147"/>
                  <a:pt x="30370" y="147"/>
                </a:cubicBezTo>
                <a:lnTo>
                  <a:pt x="193736" y="0"/>
                </a:lnTo>
                <a:cubicBezTo>
                  <a:pt x="210535" y="0"/>
                  <a:pt x="224106" y="13571"/>
                  <a:pt x="224106" y="30370"/>
                </a:cubicBezTo>
                <a:lnTo>
                  <a:pt x="224106" y="30370"/>
                </a:lnTo>
                <a:cubicBezTo>
                  <a:pt x="224106" y="47169"/>
                  <a:pt x="210535" y="60813"/>
                  <a:pt x="193736"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E52B5E03-8E2C-4EA7-8EDD-A0F231C8A426}"/>
              </a:ext>
            </a:extLst>
          </p:cNvPr>
          <p:cNvSpPr/>
          <p:nvPr userDrawn="1"/>
        </p:nvSpPr>
        <p:spPr>
          <a:xfrm flipH="1">
            <a:off x="-1737783" y="2537485"/>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8983ED95-0892-4A5E-B389-22557C4DD35A}"/>
              </a:ext>
            </a:extLst>
          </p:cNvPr>
          <p:cNvSpPr/>
          <p:nvPr userDrawn="1"/>
        </p:nvSpPr>
        <p:spPr>
          <a:xfrm flipH="1">
            <a:off x="-366878" y="2737430"/>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2" y="60960"/>
                  <a:pt x="0" y="47389"/>
                  <a:pt x="0" y="30590"/>
                </a:cubicBezTo>
                <a:lnTo>
                  <a:pt x="0" y="30590"/>
                </a:lnTo>
                <a:cubicBezTo>
                  <a:pt x="0" y="13791"/>
                  <a:pt x="13572" y="220"/>
                  <a:pt x="30370" y="220"/>
                </a:cubicBezTo>
                <a:lnTo>
                  <a:pt x="359965" y="0"/>
                </a:lnTo>
                <a:cubicBezTo>
                  <a:pt x="376764" y="0"/>
                  <a:pt x="390335" y="13571"/>
                  <a:pt x="390335" y="30370"/>
                </a:cubicBezTo>
                <a:lnTo>
                  <a:pt x="390335" y="30370"/>
                </a:lnTo>
                <a:cubicBezTo>
                  <a:pt x="390335" y="47096"/>
                  <a:pt x="376691"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F685630A-7B6C-4D85-B2CB-93AEABAB219C}"/>
              </a:ext>
            </a:extLst>
          </p:cNvPr>
          <p:cNvSpPr/>
          <p:nvPr userDrawn="1"/>
        </p:nvSpPr>
        <p:spPr>
          <a:xfrm flipH="1">
            <a:off x="-1366808" y="2737510"/>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442E7EF1-82F7-4844-955F-A98C3FE3CB06}"/>
              </a:ext>
            </a:extLst>
          </p:cNvPr>
          <p:cNvSpPr/>
          <p:nvPr userDrawn="1"/>
        </p:nvSpPr>
        <p:spPr>
          <a:xfrm>
            <a:off x="1051816" y="2900885"/>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4A33FFD-373C-42AB-BA99-E47FF2FD222E}"/>
              </a:ext>
            </a:extLst>
          </p:cNvPr>
          <p:cNvSpPr/>
          <p:nvPr userDrawn="1"/>
        </p:nvSpPr>
        <p:spPr>
          <a:xfrm flipH="1">
            <a:off x="-493074" y="2900885"/>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175858EA-C5C4-42F6-A393-8E2A107A9046}"/>
              </a:ext>
            </a:extLst>
          </p:cNvPr>
          <p:cNvSpPr/>
          <p:nvPr userDrawn="1"/>
        </p:nvSpPr>
        <p:spPr>
          <a:xfrm flipH="1">
            <a:off x="749528" y="290104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463"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5D455874-0DBD-4843-9D8B-8FFDC444123F}"/>
              </a:ext>
            </a:extLst>
          </p:cNvPr>
          <p:cNvSpPr/>
          <p:nvPr userDrawn="1"/>
        </p:nvSpPr>
        <p:spPr>
          <a:xfrm flipH="1">
            <a:off x="-1114660" y="2901047"/>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6"/>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AEC4467A-0688-48D1-BF0E-C690E8AB8063}"/>
              </a:ext>
            </a:extLst>
          </p:cNvPr>
          <p:cNvSpPr/>
          <p:nvPr userDrawn="1"/>
        </p:nvSpPr>
        <p:spPr>
          <a:xfrm flipH="1">
            <a:off x="256327" y="2900967"/>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169"/>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7A0E1921-45EB-467F-AAE3-DAC2104424DD}"/>
              </a:ext>
            </a:extLst>
          </p:cNvPr>
          <p:cNvSpPr/>
          <p:nvPr userDrawn="1"/>
        </p:nvSpPr>
        <p:spPr>
          <a:xfrm flipH="1">
            <a:off x="-743684" y="290104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5"/>
                  <a:pt x="13572"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DA3B77A1-8329-4535-9AE1-2503E9F4740A}"/>
              </a:ext>
            </a:extLst>
          </p:cNvPr>
          <p:cNvSpPr/>
          <p:nvPr userDrawn="1"/>
        </p:nvSpPr>
        <p:spPr>
          <a:xfrm flipH="1">
            <a:off x="-1873294" y="2700860"/>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0007C4EC-479B-4621-8579-6A615E8F9B45}"/>
              </a:ext>
            </a:extLst>
          </p:cNvPr>
          <p:cNvSpPr/>
          <p:nvPr userDrawn="1"/>
        </p:nvSpPr>
        <p:spPr>
          <a:xfrm flipH="1">
            <a:off x="1675587" y="306442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F957A136-EFD4-43CC-A8C4-CE0F15655C6B}"/>
              </a:ext>
            </a:extLst>
          </p:cNvPr>
          <p:cNvSpPr/>
          <p:nvPr userDrawn="1"/>
        </p:nvSpPr>
        <p:spPr>
          <a:xfrm flipH="1">
            <a:off x="130697" y="306442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0424A426-3D45-4B3C-BAB5-9960336CCC97}"/>
              </a:ext>
            </a:extLst>
          </p:cNvPr>
          <p:cNvSpPr/>
          <p:nvPr userDrawn="1"/>
        </p:nvSpPr>
        <p:spPr>
          <a:xfrm flipH="1">
            <a:off x="1373301" y="306458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034" y="47169"/>
                  <a:pt x="210463"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D4023566-57AD-4DA8-9211-8B3F84B8B89F}"/>
              </a:ext>
            </a:extLst>
          </p:cNvPr>
          <p:cNvSpPr/>
          <p:nvPr userDrawn="1"/>
        </p:nvSpPr>
        <p:spPr>
          <a:xfrm>
            <a:off x="-490887" y="3064584"/>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096"/>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951F76EC-6408-4AC6-9624-58800744AEBB}"/>
              </a:ext>
            </a:extLst>
          </p:cNvPr>
          <p:cNvSpPr/>
          <p:nvPr userDrawn="1"/>
        </p:nvSpPr>
        <p:spPr>
          <a:xfrm flipH="1">
            <a:off x="880180" y="3064503"/>
            <a:ext cx="429293" cy="64799"/>
          </a:xfrm>
          <a:custGeom>
            <a:avLst/>
            <a:gdLst>
              <a:gd name="connsiteX0" fmla="*/ 360039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9 w 388794"/>
              <a:gd name="connsiteY5" fmla="*/ 0 h 58685"/>
              <a:gd name="connsiteX6" fmla="*/ 390408 w 388794"/>
              <a:gd name="connsiteY6" fmla="*/ 30370 h 58685"/>
              <a:gd name="connsiteX7" fmla="*/ 390408 w 388794"/>
              <a:gd name="connsiteY7" fmla="*/ 30370 h 58685"/>
              <a:gd name="connsiteX8" fmla="*/ 360039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9" y="60740"/>
                </a:moveTo>
                <a:lnTo>
                  <a:pt x="30370" y="60960"/>
                </a:lnTo>
                <a:cubicBezTo>
                  <a:pt x="13571" y="60960"/>
                  <a:pt x="0" y="47389"/>
                  <a:pt x="0" y="30590"/>
                </a:cubicBezTo>
                <a:lnTo>
                  <a:pt x="0" y="30590"/>
                </a:lnTo>
                <a:cubicBezTo>
                  <a:pt x="0" y="13791"/>
                  <a:pt x="13571" y="220"/>
                  <a:pt x="30370" y="220"/>
                </a:cubicBezTo>
                <a:lnTo>
                  <a:pt x="360039" y="0"/>
                </a:lnTo>
                <a:cubicBezTo>
                  <a:pt x="376837" y="0"/>
                  <a:pt x="390408" y="13571"/>
                  <a:pt x="390408" y="30370"/>
                </a:cubicBezTo>
                <a:lnTo>
                  <a:pt x="390408" y="30370"/>
                </a:lnTo>
                <a:cubicBezTo>
                  <a:pt x="390408" y="47169"/>
                  <a:pt x="376837" y="60740"/>
                  <a:pt x="36003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36D46351-89A0-4F07-BF20-497C5EC27297}"/>
              </a:ext>
            </a:extLst>
          </p:cNvPr>
          <p:cNvSpPr/>
          <p:nvPr userDrawn="1"/>
        </p:nvSpPr>
        <p:spPr>
          <a:xfrm flipH="1">
            <a:off x="-119913" y="306466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4"/>
                  <a:pt x="13572"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0D1A360D-60C8-4A5B-A3C5-6BCC56B440AE}"/>
              </a:ext>
            </a:extLst>
          </p:cNvPr>
          <p:cNvSpPr/>
          <p:nvPr userDrawn="1"/>
        </p:nvSpPr>
        <p:spPr>
          <a:xfrm flipH="1">
            <a:off x="753821" y="3228040"/>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6"/>
                  <a:pt x="603219" y="60667"/>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8D09DB76-CE9A-4852-835F-C8C8686C3B62}"/>
              </a:ext>
            </a:extLst>
          </p:cNvPr>
          <p:cNvSpPr/>
          <p:nvPr userDrawn="1"/>
        </p:nvSpPr>
        <p:spPr>
          <a:xfrm flipH="1">
            <a:off x="132317" y="3228120"/>
            <a:ext cx="307795" cy="64799"/>
          </a:xfrm>
          <a:custGeom>
            <a:avLst/>
            <a:gdLst>
              <a:gd name="connsiteX0" fmla="*/ 249121 w 278758"/>
              <a:gd name="connsiteY0" fmla="*/ 60740 h 58685"/>
              <a:gd name="connsiteX1" fmla="*/ 30369 w 278758"/>
              <a:gd name="connsiteY1" fmla="*/ 60887 h 58685"/>
              <a:gd name="connsiteX2" fmla="*/ 0 w 278758"/>
              <a:gd name="connsiteY2" fmla="*/ 30517 h 58685"/>
              <a:gd name="connsiteX3" fmla="*/ 0 w 278758"/>
              <a:gd name="connsiteY3" fmla="*/ 30517 h 58685"/>
              <a:gd name="connsiteX4" fmla="*/ 30369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69" y="60887"/>
                </a:lnTo>
                <a:cubicBezTo>
                  <a:pt x="13571" y="60887"/>
                  <a:pt x="0" y="47315"/>
                  <a:pt x="0" y="30517"/>
                </a:cubicBezTo>
                <a:lnTo>
                  <a:pt x="0" y="30517"/>
                </a:lnTo>
                <a:cubicBezTo>
                  <a:pt x="0" y="13718"/>
                  <a:pt x="13571" y="147"/>
                  <a:pt x="30369" y="147"/>
                </a:cubicBezTo>
                <a:lnTo>
                  <a:pt x="249121" y="0"/>
                </a:lnTo>
                <a:cubicBezTo>
                  <a:pt x="265921" y="0"/>
                  <a:pt x="279492" y="13571"/>
                  <a:pt x="279492" y="30370"/>
                </a:cubicBezTo>
                <a:lnTo>
                  <a:pt x="279492" y="30370"/>
                </a:lnTo>
                <a:cubicBezTo>
                  <a:pt x="279492" y="47169"/>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9083092E-D9B8-4E19-BB9A-7AADC7B3719A}"/>
              </a:ext>
            </a:extLst>
          </p:cNvPr>
          <p:cNvSpPr/>
          <p:nvPr userDrawn="1"/>
        </p:nvSpPr>
        <p:spPr>
          <a:xfrm flipH="1">
            <a:off x="1503221" y="3228120"/>
            <a:ext cx="429293" cy="64799"/>
          </a:xfrm>
          <a:custGeom>
            <a:avLst/>
            <a:gdLst>
              <a:gd name="connsiteX0" fmla="*/ 359964 w 388794"/>
              <a:gd name="connsiteY0" fmla="*/ 60740 h 58685"/>
              <a:gd name="connsiteX1" fmla="*/ 30369 w 388794"/>
              <a:gd name="connsiteY1" fmla="*/ 60960 h 58685"/>
              <a:gd name="connsiteX2" fmla="*/ 0 w 388794"/>
              <a:gd name="connsiteY2" fmla="*/ 30590 h 58685"/>
              <a:gd name="connsiteX3" fmla="*/ 0 w 388794"/>
              <a:gd name="connsiteY3" fmla="*/ 30590 h 58685"/>
              <a:gd name="connsiteX4" fmla="*/ 30369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69" y="60960"/>
                </a:lnTo>
                <a:cubicBezTo>
                  <a:pt x="13571" y="60960"/>
                  <a:pt x="0" y="47389"/>
                  <a:pt x="0" y="30590"/>
                </a:cubicBezTo>
                <a:lnTo>
                  <a:pt x="0" y="30590"/>
                </a:lnTo>
                <a:cubicBezTo>
                  <a:pt x="0" y="13791"/>
                  <a:pt x="13571" y="220"/>
                  <a:pt x="30369" y="220"/>
                </a:cubicBezTo>
                <a:lnTo>
                  <a:pt x="359964" y="0"/>
                </a:lnTo>
                <a:cubicBezTo>
                  <a:pt x="376764" y="0"/>
                  <a:pt x="390334" y="13571"/>
                  <a:pt x="390334" y="30370"/>
                </a:cubicBezTo>
                <a:lnTo>
                  <a:pt x="390334" y="30370"/>
                </a:lnTo>
                <a:cubicBezTo>
                  <a:pt x="390334" y="47095"/>
                  <a:pt x="376764" y="60666"/>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923842E5-4D60-4592-81C2-05512F3ACD96}"/>
              </a:ext>
            </a:extLst>
          </p:cNvPr>
          <p:cNvSpPr/>
          <p:nvPr userDrawn="1"/>
        </p:nvSpPr>
        <p:spPr>
          <a:xfrm flipH="1">
            <a:off x="503211" y="3228202"/>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06923007-5629-4F5C-AB2E-4010D588A596}"/>
              </a:ext>
            </a:extLst>
          </p:cNvPr>
          <p:cNvSpPr/>
          <p:nvPr userDrawn="1"/>
        </p:nvSpPr>
        <p:spPr>
          <a:xfrm flipH="1">
            <a:off x="-626398" y="3228040"/>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6"/>
                  <a:pt x="0" y="30737"/>
                </a:cubicBezTo>
                <a:lnTo>
                  <a:pt x="0" y="30737"/>
                </a:lnTo>
                <a:cubicBezTo>
                  <a:pt x="0" y="13938"/>
                  <a:pt x="13571" y="367"/>
                  <a:pt x="30370" y="367"/>
                </a:cubicBezTo>
                <a:lnTo>
                  <a:pt x="586493" y="0"/>
                </a:lnTo>
                <a:cubicBezTo>
                  <a:pt x="603291" y="0"/>
                  <a:pt x="616862" y="13571"/>
                  <a:pt x="616862" y="30370"/>
                </a:cubicBezTo>
                <a:lnTo>
                  <a:pt x="616862" y="30370"/>
                </a:lnTo>
                <a:cubicBezTo>
                  <a:pt x="616790" y="47096"/>
                  <a:pt x="603218" y="60667"/>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04186CDF-D995-44E2-8D28-11BFCBCB2829}"/>
              </a:ext>
            </a:extLst>
          </p:cNvPr>
          <p:cNvSpPr/>
          <p:nvPr userDrawn="1"/>
        </p:nvSpPr>
        <p:spPr>
          <a:xfrm flipH="1">
            <a:off x="561449" y="3391577"/>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790" y="47096"/>
                  <a:pt x="603219"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57EDAFB6-4176-41C5-9AC0-3D9428969AD2}"/>
              </a:ext>
            </a:extLst>
          </p:cNvPr>
          <p:cNvSpPr/>
          <p:nvPr userDrawn="1"/>
        </p:nvSpPr>
        <p:spPr>
          <a:xfrm flipH="1">
            <a:off x="-983442" y="3391577"/>
            <a:ext cx="680390" cy="64799"/>
          </a:xfrm>
          <a:custGeom>
            <a:avLst/>
            <a:gdLst>
              <a:gd name="connsiteX0" fmla="*/ 586492 w 616202"/>
              <a:gd name="connsiteY0" fmla="*/ 60740 h 58685"/>
              <a:gd name="connsiteX1" fmla="*/ 30369 w 616202"/>
              <a:gd name="connsiteY1" fmla="*/ 61107 h 58685"/>
              <a:gd name="connsiteX2" fmla="*/ 0 w 616202"/>
              <a:gd name="connsiteY2" fmla="*/ 30737 h 58685"/>
              <a:gd name="connsiteX3" fmla="*/ 0 w 616202"/>
              <a:gd name="connsiteY3" fmla="*/ 30737 h 58685"/>
              <a:gd name="connsiteX4" fmla="*/ 30369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69" y="61107"/>
                </a:lnTo>
                <a:cubicBezTo>
                  <a:pt x="13571" y="61107"/>
                  <a:pt x="0" y="47536"/>
                  <a:pt x="0" y="30737"/>
                </a:cubicBezTo>
                <a:lnTo>
                  <a:pt x="0" y="30737"/>
                </a:lnTo>
                <a:cubicBezTo>
                  <a:pt x="0" y="13938"/>
                  <a:pt x="13571" y="367"/>
                  <a:pt x="30369" y="367"/>
                </a:cubicBezTo>
                <a:lnTo>
                  <a:pt x="586492" y="0"/>
                </a:lnTo>
                <a:cubicBezTo>
                  <a:pt x="603291" y="0"/>
                  <a:pt x="616862" y="13571"/>
                  <a:pt x="616862" y="30370"/>
                </a:cubicBezTo>
                <a:lnTo>
                  <a:pt x="616862" y="30370"/>
                </a:lnTo>
                <a:cubicBezTo>
                  <a:pt x="616862" y="47096"/>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572C9B9F-7D66-4EB8-A13B-B887C0642A13}"/>
              </a:ext>
            </a:extLst>
          </p:cNvPr>
          <p:cNvSpPr/>
          <p:nvPr userDrawn="1"/>
        </p:nvSpPr>
        <p:spPr>
          <a:xfrm flipH="1">
            <a:off x="259243" y="3391657"/>
            <a:ext cx="242996" cy="64799"/>
          </a:xfrm>
          <a:custGeom>
            <a:avLst/>
            <a:gdLst>
              <a:gd name="connsiteX0" fmla="*/ 193737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6 w 220072"/>
              <a:gd name="connsiteY6" fmla="*/ 30370 h 58685"/>
              <a:gd name="connsiteX7" fmla="*/ 224106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5"/>
                  <a:pt x="0" y="30517"/>
                </a:cubicBezTo>
                <a:lnTo>
                  <a:pt x="0" y="30517"/>
                </a:lnTo>
                <a:cubicBezTo>
                  <a:pt x="0" y="13718"/>
                  <a:pt x="13571" y="147"/>
                  <a:pt x="30370" y="147"/>
                </a:cubicBezTo>
                <a:lnTo>
                  <a:pt x="193737" y="0"/>
                </a:lnTo>
                <a:cubicBezTo>
                  <a:pt x="210535" y="0"/>
                  <a:pt x="224106" y="13571"/>
                  <a:pt x="224106" y="30370"/>
                </a:cubicBezTo>
                <a:lnTo>
                  <a:pt x="224106" y="30370"/>
                </a:lnTo>
                <a:cubicBezTo>
                  <a:pt x="224106" y="47169"/>
                  <a:pt x="210535"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5DD9C5C3-6CAF-4E1C-8594-E1467234ADD1}"/>
              </a:ext>
            </a:extLst>
          </p:cNvPr>
          <p:cNvSpPr/>
          <p:nvPr userDrawn="1"/>
        </p:nvSpPr>
        <p:spPr>
          <a:xfrm flipH="1">
            <a:off x="-1604945" y="3391657"/>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5"/>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169"/>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4126D331-1D7D-459C-A859-6478F9F9176A}"/>
              </a:ext>
            </a:extLst>
          </p:cNvPr>
          <p:cNvSpPr/>
          <p:nvPr userDrawn="1"/>
        </p:nvSpPr>
        <p:spPr>
          <a:xfrm flipH="1">
            <a:off x="-233960" y="3391657"/>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AD2A4502-7AFE-4B01-AA36-60CAE72E3F1D}"/>
              </a:ext>
            </a:extLst>
          </p:cNvPr>
          <p:cNvSpPr/>
          <p:nvPr userDrawn="1"/>
        </p:nvSpPr>
        <p:spPr>
          <a:xfrm flipH="1">
            <a:off x="-1234051" y="3391738"/>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3C81840A-F378-4EB5-BF0C-E11A5F8D0191}"/>
              </a:ext>
            </a:extLst>
          </p:cNvPr>
          <p:cNvSpPr/>
          <p:nvPr userDrawn="1"/>
        </p:nvSpPr>
        <p:spPr>
          <a:xfrm flipH="1">
            <a:off x="1184654" y="355511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D4E68B82-4F00-44CC-A869-77D6C4D18E97}"/>
              </a:ext>
            </a:extLst>
          </p:cNvPr>
          <p:cNvSpPr/>
          <p:nvPr userDrawn="1"/>
        </p:nvSpPr>
        <p:spPr>
          <a:xfrm flipH="1">
            <a:off x="-360237" y="355511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3295BB34-9CB6-4C67-94BC-337ED4F80380}"/>
              </a:ext>
            </a:extLst>
          </p:cNvPr>
          <p:cNvSpPr/>
          <p:nvPr userDrawn="1"/>
        </p:nvSpPr>
        <p:spPr>
          <a:xfrm flipH="1">
            <a:off x="882366" y="355527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2" y="60887"/>
                  <a:pt x="0" y="47316"/>
                  <a:pt x="0" y="30517"/>
                </a:cubicBezTo>
                <a:lnTo>
                  <a:pt x="0" y="30517"/>
                </a:lnTo>
                <a:cubicBezTo>
                  <a:pt x="0" y="13718"/>
                  <a:pt x="13572"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AAC637D8-B11B-43EC-BF0F-91D919C5D926}"/>
              </a:ext>
            </a:extLst>
          </p:cNvPr>
          <p:cNvSpPr/>
          <p:nvPr userDrawn="1"/>
        </p:nvSpPr>
        <p:spPr>
          <a:xfrm flipH="1">
            <a:off x="-981821" y="3555275"/>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6"/>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73857C97-DAEC-4A95-BEB5-B2B1CF5FE4A5}"/>
              </a:ext>
            </a:extLst>
          </p:cNvPr>
          <p:cNvSpPr/>
          <p:nvPr userDrawn="1"/>
        </p:nvSpPr>
        <p:spPr>
          <a:xfrm>
            <a:off x="389084" y="355519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4 w 388794"/>
              <a:gd name="connsiteY6" fmla="*/ 30370 h 58685"/>
              <a:gd name="connsiteX7" fmla="*/ 390334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4" y="13571"/>
                  <a:pt x="390334" y="30370"/>
                </a:cubicBezTo>
                <a:lnTo>
                  <a:pt x="390334" y="30370"/>
                </a:lnTo>
                <a:cubicBezTo>
                  <a:pt x="390334"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A657323-18FE-471B-8F9A-9AA5EA17B501}"/>
              </a:ext>
            </a:extLst>
          </p:cNvPr>
          <p:cNvSpPr/>
          <p:nvPr userDrawn="1"/>
        </p:nvSpPr>
        <p:spPr>
          <a:xfrm flipH="1">
            <a:off x="-610847" y="3555275"/>
            <a:ext cx="178197" cy="64799"/>
          </a:xfrm>
          <a:custGeom>
            <a:avLst/>
            <a:gdLst>
              <a:gd name="connsiteX0" fmla="*/ 131970 w 161386"/>
              <a:gd name="connsiteY0" fmla="*/ 60740 h 58685"/>
              <a:gd name="connsiteX1" fmla="*/ 30369 w 161386"/>
              <a:gd name="connsiteY1" fmla="*/ 60813 h 58685"/>
              <a:gd name="connsiteX2" fmla="*/ 0 w 161386"/>
              <a:gd name="connsiteY2" fmla="*/ 30444 h 58685"/>
              <a:gd name="connsiteX3" fmla="*/ 0 w 161386"/>
              <a:gd name="connsiteY3" fmla="*/ 30444 h 58685"/>
              <a:gd name="connsiteX4" fmla="*/ 30369 w 161386"/>
              <a:gd name="connsiteY4" fmla="*/ 73 h 58685"/>
              <a:gd name="connsiteX5" fmla="*/ 131970 w 161386"/>
              <a:gd name="connsiteY5" fmla="*/ 0 h 58685"/>
              <a:gd name="connsiteX6" fmla="*/ 162339 w 161386"/>
              <a:gd name="connsiteY6" fmla="*/ 30370 h 58685"/>
              <a:gd name="connsiteX7" fmla="*/ 162339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69" y="60813"/>
                </a:lnTo>
                <a:cubicBezTo>
                  <a:pt x="13571" y="60813"/>
                  <a:pt x="0" y="47242"/>
                  <a:pt x="0" y="30444"/>
                </a:cubicBezTo>
                <a:lnTo>
                  <a:pt x="0" y="30444"/>
                </a:lnTo>
                <a:cubicBezTo>
                  <a:pt x="0" y="13645"/>
                  <a:pt x="13571" y="73"/>
                  <a:pt x="30369" y="73"/>
                </a:cubicBezTo>
                <a:lnTo>
                  <a:pt x="131970" y="0"/>
                </a:lnTo>
                <a:cubicBezTo>
                  <a:pt x="148768" y="0"/>
                  <a:pt x="162339" y="13571"/>
                  <a:pt x="162339" y="30370"/>
                </a:cubicBezTo>
                <a:lnTo>
                  <a:pt x="162339" y="30370"/>
                </a:lnTo>
                <a:cubicBezTo>
                  <a:pt x="162339" y="47096"/>
                  <a:pt x="148768"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BEB02DD6-1741-4991-9CB0-E873D49BA46F}"/>
              </a:ext>
            </a:extLst>
          </p:cNvPr>
          <p:cNvSpPr/>
          <p:nvPr userDrawn="1"/>
        </p:nvSpPr>
        <p:spPr>
          <a:xfrm flipH="1">
            <a:off x="-1740456" y="3355007"/>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792C9138-0117-4234-AF57-DCF0B878D784}"/>
              </a:ext>
            </a:extLst>
          </p:cNvPr>
          <p:cNvSpPr/>
          <p:nvPr userDrawn="1"/>
        </p:nvSpPr>
        <p:spPr>
          <a:xfrm>
            <a:off x="-427222" y="371832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3C3FF6BD-1F06-4633-AF90-C940021205FF}"/>
              </a:ext>
            </a:extLst>
          </p:cNvPr>
          <p:cNvSpPr/>
          <p:nvPr userDrawn="1"/>
        </p:nvSpPr>
        <p:spPr>
          <a:xfrm>
            <a:off x="1117749" y="3718326"/>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98FA4C2E-242F-48F1-985C-069AB37ACF3F}"/>
              </a:ext>
            </a:extLst>
          </p:cNvPr>
          <p:cNvSpPr/>
          <p:nvPr userDrawn="1"/>
        </p:nvSpPr>
        <p:spPr>
          <a:xfrm>
            <a:off x="312458" y="371840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DC71758D-A1EC-4520-B080-5B47ED77CDC0}"/>
              </a:ext>
            </a:extLst>
          </p:cNvPr>
          <p:cNvSpPr/>
          <p:nvPr userDrawn="1"/>
        </p:nvSpPr>
        <p:spPr>
          <a:xfrm>
            <a:off x="619364" y="3718407"/>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5DE75CE6-6162-4CF3-B0DE-525339737050}"/>
              </a:ext>
            </a:extLst>
          </p:cNvPr>
          <p:cNvSpPr/>
          <p:nvPr userDrawn="1"/>
        </p:nvSpPr>
        <p:spPr>
          <a:xfrm>
            <a:off x="-1050346" y="3881863"/>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4753A2F7-5B7C-41CD-A6C8-C00913DBAC0F}"/>
              </a:ext>
            </a:extLst>
          </p:cNvPr>
          <p:cNvSpPr/>
          <p:nvPr userDrawn="1"/>
        </p:nvSpPr>
        <p:spPr>
          <a:xfrm>
            <a:off x="494544" y="3881863"/>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DC7C820E-80DF-4F5A-BD3C-1FB61521413E}"/>
              </a:ext>
            </a:extLst>
          </p:cNvPr>
          <p:cNvSpPr/>
          <p:nvPr userDrawn="1"/>
        </p:nvSpPr>
        <p:spPr>
          <a:xfrm>
            <a:off x="-310665" y="3881944"/>
            <a:ext cx="242996" cy="64799"/>
          </a:xfrm>
          <a:custGeom>
            <a:avLst/>
            <a:gdLst>
              <a:gd name="connsiteX0" fmla="*/ 193737 w 220072"/>
              <a:gd name="connsiteY0" fmla="*/ 60813 h 58685"/>
              <a:gd name="connsiteX1" fmla="*/ 30370 w 220072"/>
              <a:gd name="connsiteY1" fmla="*/ 60887 h 58685"/>
              <a:gd name="connsiteX2" fmla="*/ 0 w 220072"/>
              <a:gd name="connsiteY2" fmla="*/ 30516 h 58685"/>
              <a:gd name="connsiteX3" fmla="*/ 0 w 220072"/>
              <a:gd name="connsiteY3" fmla="*/ 30516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5"/>
                  <a:pt x="0" y="30516"/>
                </a:cubicBezTo>
                <a:lnTo>
                  <a:pt x="0" y="30516"/>
                </a:lnTo>
                <a:cubicBezTo>
                  <a:pt x="0" y="13718"/>
                  <a:pt x="13571" y="147"/>
                  <a:pt x="30370" y="147"/>
                </a:cubicBezTo>
                <a:lnTo>
                  <a:pt x="193737" y="0"/>
                </a:lnTo>
                <a:cubicBezTo>
                  <a:pt x="210536" y="0"/>
                  <a:pt x="224107" y="13571"/>
                  <a:pt x="224107" y="30370"/>
                </a:cubicBezTo>
                <a:lnTo>
                  <a:pt x="224107" y="30370"/>
                </a:lnTo>
                <a:cubicBezTo>
                  <a:pt x="224107" y="47169"/>
                  <a:pt x="210462"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B3A9F41B-D7FF-4F4C-88CF-D72F9CBDD231}"/>
              </a:ext>
            </a:extLst>
          </p:cNvPr>
          <p:cNvSpPr/>
          <p:nvPr userDrawn="1"/>
        </p:nvSpPr>
        <p:spPr>
          <a:xfrm flipH="1">
            <a:off x="1488642" y="3881944"/>
            <a:ext cx="307795" cy="64799"/>
          </a:xfrm>
          <a:custGeom>
            <a:avLst/>
            <a:gdLst>
              <a:gd name="connsiteX0" fmla="*/ 249195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95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95" y="60740"/>
                </a:moveTo>
                <a:lnTo>
                  <a:pt x="30370" y="60887"/>
                </a:lnTo>
                <a:cubicBezTo>
                  <a:pt x="13571" y="60887"/>
                  <a:pt x="0" y="47315"/>
                  <a:pt x="0" y="30516"/>
                </a:cubicBezTo>
                <a:lnTo>
                  <a:pt x="0" y="30516"/>
                </a:lnTo>
                <a:cubicBezTo>
                  <a:pt x="0" y="13718"/>
                  <a:pt x="13571" y="147"/>
                  <a:pt x="30370" y="147"/>
                </a:cubicBezTo>
                <a:lnTo>
                  <a:pt x="249122" y="0"/>
                </a:lnTo>
                <a:cubicBezTo>
                  <a:pt x="265921" y="0"/>
                  <a:pt x="279492" y="13571"/>
                  <a:pt x="279492" y="30370"/>
                </a:cubicBezTo>
                <a:lnTo>
                  <a:pt x="279492" y="30370"/>
                </a:lnTo>
                <a:cubicBezTo>
                  <a:pt x="279565" y="47169"/>
                  <a:pt x="265921" y="60740"/>
                  <a:pt x="24919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DECACE00-3A59-4AE1-8AA9-65FBAF7005AD}"/>
              </a:ext>
            </a:extLst>
          </p:cNvPr>
          <p:cNvSpPr/>
          <p:nvPr userDrawn="1"/>
        </p:nvSpPr>
        <p:spPr>
          <a:xfrm>
            <a:off x="-3761" y="388194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0BB151D-E515-4884-9BC5-2B211E191245}"/>
              </a:ext>
            </a:extLst>
          </p:cNvPr>
          <p:cNvSpPr/>
          <p:nvPr userDrawn="1"/>
        </p:nvSpPr>
        <p:spPr>
          <a:xfrm>
            <a:off x="1247346" y="388202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4AD5A946-276E-4704-8FEC-749C82114988}"/>
              </a:ext>
            </a:extLst>
          </p:cNvPr>
          <p:cNvSpPr/>
          <p:nvPr userDrawn="1"/>
        </p:nvSpPr>
        <p:spPr>
          <a:xfrm>
            <a:off x="-925770" y="404539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AE84D618-AF2C-406E-80EA-E5EB912A722A}"/>
              </a:ext>
            </a:extLst>
          </p:cNvPr>
          <p:cNvSpPr/>
          <p:nvPr userDrawn="1"/>
        </p:nvSpPr>
        <p:spPr>
          <a:xfrm>
            <a:off x="619201" y="404539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789"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349A3327-6BE9-4657-ABF7-0581BCE1A4AB}"/>
              </a:ext>
            </a:extLst>
          </p:cNvPr>
          <p:cNvSpPr/>
          <p:nvPr userDrawn="1"/>
        </p:nvSpPr>
        <p:spPr>
          <a:xfrm flipH="1">
            <a:off x="-186089" y="4045562"/>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F29685FA-893B-41F5-A4B7-7BA9CF9D3B01}"/>
              </a:ext>
            </a:extLst>
          </p:cNvPr>
          <p:cNvSpPr/>
          <p:nvPr userDrawn="1"/>
        </p:nvSpPr>
        <p:spPr>
          <a:xfrm>
            <a:off x="1613299" y="4045481"/>
            <a:ext cx="307795" cy="64799"/>
          </a:xfrm>
          <a:custGeom>
            <a:avLst/>
            <a:gdLst>
              <a:gd name="connsiteX0" fmla="*/ 249122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6"/>
                </a:cubicBezTo>
                <a:lnTo>
                  <a:pt x="0" y="30516"/>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A81DD76B-11F1-4BB6-82FA-7DE5967797D9}"/>
              </a:ext>
            </a:extLst>
          </p:cNvPr>
          <p:cNvSpPr/>
          <p:nvPr userDrawn="1"/>
        </p:nvSpPr>
        <p:spPr>
          <a:xfrm>
            <a:off x="120896" y="4045481"/>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EA829594-2B26-4F77-9E46-57CCE7E6273D}"/>
              </a:ext>
            </a:extLst>
          </p:cNvPr>
          <p:cNvSpPr/>
          <p:nvPr userDrawn="1"/>
        </p:nvSpPr>
        <p:spPr>
          <a:xfrm>
            <a:off x="1372003" y="4045562"/>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267"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FC398687-6DC9-4523-A265-832EC7890E97}"/>
              </a:ext>
            </a:extLst>
          </p:cNvPr>
          <p:cNvSpPr/>
          <p:nvPr userDrawn="1"/>
        </p:nvSpPr>
        <p:spPr>
          <a:xfrm>
            <a:off x="-1548894" y="420893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BF0C7FD4-3F5D-49FD-BA1B-96DECBC7FB47}"/>
              </a:ext>
            </a:extLst>
          </p:cNvPr>
          <p:cNvSpPr/>
          <p:nvPr userDrawn="1"/>
        </p:nvSpPr>
        <p:spPr>
          <a:xfrm flipH="1">
            <a:off x="-4004" y="420893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A6AA3B99-B1B2-4EAC-B7BB-D3C6DF4B39B0}"/>
              </a:ext>
            </a:extLst>
          </p:cNvPr>
          <p:cNvSpPr/>
          <p:nvPr userDrawn="1"/>
        </p:nvSpPr>
        <p:spPr>
          <a:xfrm>
            <a:off x="-809213" y="420909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8BADD245-1616-40D9-A93E-04792298B849}"/>
              </a:ext>
            </a:extLst>
          </p:cNvPr>
          <p:cNvSpPr/>
          <p:nvPr userDrawn="1"/>
        </p:nvSpPr>
        <p:spPr>
          <a:xfrm>
            <a:off x="990176" y="420909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95A10E50-4AB6-4A7E-B1FC-BBBFE5748CCF}"/>
              </a:ext>
            </a:extLst>
          </p:cNvPr>
          <p:cNvSpPr/>
          <p:nvPr userDrawn="1"/>
        </p:nvSpPr>
        <p:spPr>
          <a:xfrm>
            <a:off x="-502227" y="4209017"/>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261" y="47096"/>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C383A81C-7F18-4B19-8DD8-6E4B7173E8F1}"/>
              </a:ext>
            </a:extLst>
          </p:cNvPr>
          <p:cNvSpPr/>
          <p:nvPr userDrawn="1"/>
        </p:nvSpPr>
        <p:spPr>
          <a:xfrm>
            <a:off x="748799" y="420909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F62DA95A-4D2A-4531-9AED-F6423EAD6A59}"/>
              </a:ext>
            </a:extLst>
          </p:cNvPr>
          <p:cNvSpPr/>
          <p:nvPr userDrawn="1"/>
        </p:nvSpPr>
        <p:spPr>
          <a:xfrm>
            <a:off x="1376296" y="4208936"/>
            <a:ext cx="680390" cy="64799"/>
          </a:xfrm>
          <a:custGeom>
            <a:avLst/>
            <a:gdLst>
              <a:gd name="connsiteX0" fmla="*/ 586419 w 616202"/>
              <a:gd name="connsiteY0" fmla="*/ 60740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80"/>
                </a:lnTo>
                <a:cubicBezTo>
                  <a:pt x="13571" y="61180"/>
                  <a:pt x="0" y="47609"/>
                  <a:pt x="0" y="30810"/>
                </a:cubicBezTo>
                <a:lnTo>
                  <a:pt x="0" y="30810"/>
                </a:lnTo>
                <a:cubicBezTo>
                  <a:pt x="0" y="14011"/>
                  <a:pt x="13571" y="440"/>
                  <a:pt x="30370" y="440"/>
                </a:cubicBezTo>
                <a:lnTo>
                  <a:pt x="586419" y="0"/>
                </a:lnTo>
                <a:cubicBezTo>
                  <a:pt x="603218" y="0"/>
                  <a:pt x="616789" y="13571"/>
                  <a:pt x="616789" y="30370"/>
                </a:cubicBezTo>
                <a:lnTo>
                  <a:pt x="616789" y="30370"/>
                </a:lnTo>
                <a:cubicBezTo>
                  <a:pt x="616789" y="47095"/>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F91B05CF-2E06-4C58-80A1-3DB62FD74864}"/>
              </a:ext>
            </a:extLst>
          </p:cNvPr>
          <p:cNvSpPr/>
          <p:nvPr userDrawn="1"/>
        </p:nvSpPr>
        <p:spPr>
          <a:xfrm>
            <a:off x="-3841" y="4372392"/>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443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443"/>
                </a:lnTo>
                <a:cubicBezTo>
                  <a:pt x="616862" y="47242"/>
                  <a:pt x="603218"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1BD2C37D-B5A5-49CA-8BC4-806F0011F1E9}"/>
              </a:ext>
            </a:extLst>
          </p:cNvPr>
          <p:cNvSpPr/>
          <p:nvPr userDrawn="1"/>
        </p:nvSpPr>
        <p:spPr>
          <a:xfrm>
            <a:off x="1541048" y="437247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5B27FB6B-7FD1-49F7-B9C3-AAEBC421BA50}"/>
              </a:ext>
            </a:extLst>
          </p:cNvPr>
          <p:cNvSpPr/>
          <p:nvPr userDrawn="1"/>
        </p:nvSpPr>
        <p:spPr>
          <a:xfrm>
            <a:off x="735840" y="437263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033" y="47096"/>
                  <a:pt x="210462"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6D90A7E8-D4D7-4D3C-BFE7-7C54BABBB873}"/>
              </a:ext>
            </a:extLst>
          </p:cNvPr>
          <p:cNvSpPr/>
          <p:nvPr userDrawn="1"/>
        </p:nvSpPr>
        <p:spPr>
          <a:xfrm>
            <a:off x="1042744" y="437255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169"/>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F518C515-039C-4058-AA0C-EA6BE289F4F3}"/>
              </a:ext>
            </a:extLst>
          </p:cNvPr>
          <p:cNvSpPr/>
          <p:nvPr userDrawn="1"/>
        </p:nvSpPr>
        <p:spPr>
          <a:xfrm>
            <a:off x="-627046" y="4536090"/>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B0564553-F3DA-4DD6-8297-97BA6DF0D52D}"/>
              </a:ext>
            </a:extLst>
          </p:cNvPr>
          <p:cNvSpPr/>
          <p:nvPr userDrawn="1"/>
        </p:nvSpPr>
        <p:spPr>
          <a:xfrm>
            <a:off x="917925" y="453600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2" y="13571"/>
                  <a:pt x="616862" y="30370"/>
                </a:cubicBezTo>
                <a:lnTo>
                  <a:pt x="616862" y="30370"/>
                </a:lnTo>
                <a:cubicBezTo>
                  <a:pt x="616862" y="47169"/>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CD3A6987-4BC5-4073-AD6D-6B5192DD93C0}"/>
              </a:ext>
            </a:extLst>
          </p:cNvPr>
          <p:cNvSpPr/>
          <p:nvPr userDrawn="1"/>
        </p:nvSpPr>
        <p:spPr>
          <a:xfrm>
            <a:off x="112635" y="4536171"/>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4C937B7A-BE34-4122-9348-69F8D98BB352}"/>
              </a:ext>
            </a:extLst>
          </p:cNvPr>
          <p:cNvSpPr/>
          <p:nvPr userDrawn="1"/>
        </p:nvSpPr>
        <p:spPr>
          <a:xfrm>
            <a:off x="1912022" y="4536171"/>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FB3091D0-B4DE-4572-AAEF-80F757B78310}"/>
              </a:ext>
            </a:extLst>
          </p:cNvPr>
          <p:cNvSpPr/>
          <p:nvPr userDrawn="1"/>
        </p:nvSpPr>
        <p:spPr>
          <a:xfrm flipH="1">
            <a:off x="419620" y="4536171"/>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6"/>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6860F8EB-CE23-43FB-A156-741AED8BF38F}"/>
              </a:ext>
            </a:extLst>
          </p:cNvPr>
          <p:cNvSpPr/>
          <p:nvPr userDrawn="1"/>
        </p:nvSpPr>
        <p:spPr>
          <a:xfrm>
            <a:off x="1670728" y="4536252"/>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B02480A-8FB4-40B2-934C-6B0B6951201E}"/>
              </a:ext>
            </a:extLst>
          </p:cNvPr>
          <p:cNvSpPr/>
          <p:nvPr userDrawn="1"/>
        </p:nvSpPr>
        <p:spPr>
          <a:xfrm>
            <a:off x="-1250819" y="4699546"/>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740"/>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82E60721-2E07-46C1-BB86-68D7A5F6F839}"/>
              </a:ext>
            </a:extLst>
          </p:cNvPr>
          <p:cNvSpPr/>
          <p:nvPr userDrawn="1"/>
        </p:nvSpPr>
        <p:spPr>
          <a:xfrm>
            <a:off x="294072" y="4699627"/>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F04AB35-2D6F-4614-A8D6-B2498E5A813B}"/>
              </a:ext>
            </a:extLst>
          </p:cNvPr>
          <p:cNvSpPr/>
          <p:nvPr userDrawn="1"/>
        </p:nvSpPr>
        <p:spPr>
          <a:xfrm>
            <a:off x="-511138" y="469970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99C24C2-B57D-4B4D-A70A-F67598D32A78}"/>
              </a:ext>
            </a:extLst>
          </p:cNvPr>
          <p:cNvSpPr/>
          <p:nvPr userDrawn="1"/>
        </p:nvSpPr>
        <p:spPr>
          <a:xfrm>
            <a:off x="1288251" y="469970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8FB82D9D-7402-4424-8220-ED5C62317A00}"/>
              </a:ext>
            </a:extLst>
          </p:cNvPr>
          <p:cNvSpPr/>
          <p:nvPr userDrawn="1"/>
        </p:nvSpPr>
        <p:spPr>
          <a:xfrm>
            <a:off x="-204152" y="4699707"/>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19A0E48F-739D-4620-8C15-1B2EB82B8B34}"/>
              </a:ext>
            </a:extLst>
          </p:cNvPr>
          <p:cNvSpPr/>
          <p:nvPr userDrawn="1"/>
        </p:nvSpPr>
        <p:spPr>
          <a:xfrm>
            <a:off x="1046875" y="4699789"/>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26F5EE63-218E-4A9F-80CC-32B527FC44FA}"/>
              </a:ext>
            </a:extLst>
          </p:cNvPr>
          <p:cNvSpPr/>
          <p:nvPr userDrawn="1"/>
        </p:nvSpPr>
        <p:spPr>
          <a:xfrm>
            <a:off x="-1873942" y="466313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4FD07E37-CD36-43C9-B90B-996DB94B6214}"/>
              </a:ext>
            </a:extLst>
          </p:cNvPr>
          <p:cNvSpPr/>
          <p:nvPr userDrawn="1"/>
        </p:nvSpPr>
        <p:spPr>
          <a:xfrm>
            <a:off x="-329052" y="486316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154ECA2F-4445-401B-97A7-FB00F1A83934}"/>
              </a:ext>
            </a:extLst>
          </p:cNvPr>
          <p:cNvSpPr/>
          <p:nvPr userDrawn="1"/>
        </p:nvSpPr>
        <p:spPr>
          <a:xfrm>
            <a:off x="-1134261" y="486332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667"/>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8C85B5E9-924B-4A8E-8397-75EAFBD84728}"/>
              </a:ext>
            </a:extLst>
          </p:cNvPr>
          <p:cNvSpPr/>
          <p:nvPr userDrawn="1"/>
        </p:nvSpPr>
        <p:spPr>
          <a:xfrm>
            <a:off x="665127" y="4863244"/>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0505CF7D-6A86-464E-9C04-92D3979C035D}"/>
              </a:ext>
            </a:extLst>
          </p:cNvPr>
          <p:cNvSpPr/>
          <p:nvPr userDrawn="1"/>
        </p:nvSpPr>
        <p:spPr>
          <a:xfrm>
            <a:off x="-827357" y="486324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59C13638-9F09-4FE1-8A46-BA1A515AED6A}"/>
              </a:ext>
            </a:extLst>
          </p:cNvPr>
          <p:cNvSpPr/>
          <p:nvPr userDrawn="1"/>
        </p:nvSpPr>
        <p:spPr>
          <a:xfrm>
            <a:off x="423750" y="4863325"/>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7363563C-9C46-43D1-8716-C1A7E8423224}"/>
              </a:ext>
            </a:extLst>
          </p:cNvPr>
          <p:cNvSpPr/>
          <p:nvPr userDrawn="1"/>
        </p:nvSpPr>
        <p:spPr>
          <a:xfrm>
            <a:off x="1051168" y="486316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8AC107CD-D331-4A0E-ACF3-8957EDF6780E}"/>
              </a:ext>
            </a:extLst>
          </p:cNvPr>
          <p:cNvSpPr/>
          <p:nvPr userDrawn="1"/>
        </p:nvSpPr>
        <p:spPr>
          <a:xfrm>
            <a:off x="-136680" y="5026619"/>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7F09707E-11F7-467A-A7A8-6B91FA721013}"/>
              </a:ext>
            </a:extLst>
          </p:cNvPr>
          <p:cNvSpPr/>
          <p:nvPr userDrawn="1"/>
        </p:nvSpPr>
        <p:spPr>
          <a:xfrm>
            <a:off x="1408292" y="5026700"/>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148003A9-2FFC-43DA-B644-2C337D71ED96}"/>
              </a:ext>
            </a:extLst>
          </p:cNvPr>
          <p:cNvSpPr/>
          <p:nvPr userDrawn="1"/>
        </p:nvSpPr>
        <p:spPr>
          <a:xfrm>
            <a:off x="603001" y="5026862"/>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488816CE-E843-4353-87EB-0AFB1432E301}"/>
              </a:ext>
            </a:extLst>
          </p:cNvPr>
          <p:cNvSpPr/>
          <p:nvPr userDrawn="1"/>
        </p:nvSpPr>
        <p:spPr>
          <a:xfrm>
            <a:off x="909824" y="5026781"/>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C0A11E57-EED1-4AEA-9351-6B8EFFC1D8D2}"/>
              </a:ext>
            </a:extLst>
          </p:cNvPr>
          <p:cNvSpPr/>
          <p:nvPr userDrawn="1"/>
        </p:nvSpPr>
        <p:spPr>
          <a:xfrm>
            <a:off x="2161013" y="5026862"/>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7A6E51A6-CB4F-43D6-A0B2-A57E90149175}"/>
              </a:ext>
            </a:extLst>
          </p:cNvPr>
          <p:cNvSpPr/>
          <p:nvPr userDrawn="1"/>
        </p:nvSpPr>
        <p:spPr>
          <a:xfrm flipH="1">
            <a:off x="1184654" y="518562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5D80836-45FF-422C-ADBB-B46AF7FBC23E}"/>
              </a:ext>
            </a:extLst>
          </p:cNvPr>
          <p:cNvSpPr/>
          <p:nvPr userDrawn="1"/>
        </p:nvSpPr>
        <p:spPr>
          <a:xfrm flipH="1">
            <a:off x="-360237" y="518562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D9C04CFE-4F76-4E70-B046-1D72FB74C0B4}"/>
              </a:ext>
            </a:extLst>
          </p:cNvPr>
          <p:cNvSpPr/>
          <p:nvPr userDrawn="1"/>
        </p:nvSpPr>
        <p:spPr>
          <a:xfrm flipH="1">
            <a:off x="882366" y="518578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2" y="60887"/>
                  <a:pt x="0" y="47316"/>
                  <a:pt x="0" y="30517"/>
                </a:cubicBezTo>
                <a:lnTo>
                  <a:pt x="0" y="30517"/>
                </a:lnTo>
                <a:cubicBezTo>
                  <a:pt x="0" y="13718"/>
                  <a:pt x="13572"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04E4B014-0E85-4E25-9720-725BAFF9E0A1}"/>
              </a:ext>
            </a:extLst>
          </p:cNvPr>
          <p:cNvSpPr/>
          <p:nvPr userDrawn="1"/>
        </p:nvSpPr>
        <p:spPr>
          <a:xfrm flipH="1">
            <a:off x="-981821" y="5185784"/>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6"/>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18C56D14-8B72-4554-AAD8-6E978E959958}"/>
              </a:ext>
            </a:extLst>
          </p:cNvPr>
          <p:cNvSpPr/>
          <p:nvPr userDrawn="1"/>
        </p:nvSpPr>
        <p:spPr>
          <a:xfrm>
            <a:off x="389084" y="5185703"/>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4 w 388794"/>
              <a:gd name="connsiteY6" fmla="*/ 30370 h 58685"/>
              <a:gd name="connsiteX7" fmla="*/ 390334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4" y="13571"/>
                  <a:pt x="390334" y="30370"/>
                </a:cubicBezTo>
                <a:lnTo>
                  <a:pt x="390334" y="30370"/>
                </a:lnTo>
                <a:cubicBezTo>
                  <a:pt x="390334"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C11BF4C7-14ED-4A3E-A891-79F04451C6C6}"/>
              </a:ext>
            </a:extLst>
          </p:cNvPr>
          <p:cNvSpPr/>
          <p:nvPr userDrawn="1"/>
        </p:nvSpPr>
        <p:spPr>
          <a:xfrm flipH="1">
            <a:off x="-610847" y="5185784"/>
            <a:ext cx="178197" cy="64799"/>
          </a:xfrm>
          <a:custGeom>
            <a:avLst/>
            <a:gdLst>
              <a:gd name="connsiteX0" fmla="*/ 131970 w 161386"/>
              <a:gd name="connsiteY0" fmla="*/ 60740 h 58685"/>
              <a:gd name="connsiteX1" fmla="*/ 30369 w 161386"/>
              <a:gd name="connsiteY1" fmla="*/ 60813 h 58685"/>
              <a:gd name="connsiteX2" fmla="*/ 0 w 161386"/>
              <a:gd name="connsiteY2" fmla="*/ 30444 h 58685"/>
              <a:gd name="connsiteX3" fmla="*/ 0 w 161386"/>
              <a:gd name="connsiteY3" fmla="*/ 30444 h 58685"/>
              <a:gd name="connsiteX4" fmla="*/ 30369 w 161386"/>
              <a:gd name="connsiteY4" fmla="*/ 73 h 58685"/>
              <a:gd name="connsiteX5" fmla="*/ 131970 w 161386"/>
              <a:gd name="connsiteY5" fmla="*/ 0 h 58685"/>
              <a:gd name="connsiteX6" fmla="*/ 162339 w 161386"/>
              <a:gd name="connsiteY6" fmla="*/ 30370 h 58685"/>
              <a:gd name="connsiteX7" fmla="*/ 162339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69" y="60813"/>
                </a:lnTo>
                <a:cubicBezTo>
                  <a:pt x="13571" y="60813"/>
                  <a:pt x="0" y="47242"/>
                  <a:pt x="0" y="30444"/>
                </a:cubicBezTo>
                <a:lnTo>
                  <a:pt x="0" y="30444"/>
                </a:lnTo>
                <a:cubicBezTo>
                  <a:pt x="0" y="13645"/>
                  <a:pt x="13571" y="73"/>
                  <a:pt x="30369" y="73"/>
                </a:cubicBezTo>
                <a:lnTo>
                  <a:pt x="131970" y="0"/>
                </a:lnTo>
                <a:cubicBezTo>
                  <a:pt x="148768" y="0"/>
                  <a:pt x="162339" y="13571"/>
                  <a:pt x="162339" y="30370"/>
                </a:cubicBezTo>
                <a:lnTo>
                  <a:pt x="162339" y="30370"/>
                </a:lnTo>
                <a:cubicBezTo>
                  <a:pt x="162339" y="47096"/>
                  <a:pt x="148768"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0618FE6-6A25-46DA-AF35-97DF52CCA0E1}"/>
              </a:ext>
            </a:extLst>
          </p:cNvPr>
          <p:cNvSpPr/>
          <p:nvPr userDrawn="1"/>
        </p:nvSpPr>
        <p:spPr>
          <a:xfrm flipH="1">
            <a:off x="11319118" y="536414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D24C926E-864C-4F97-AD2A-62E196542B93}"/>
              </a:ext>
            </a:extLst>
          </p:cNvPr>
          <p:cNvSpPr/>
          <p:nvPr userDrawn="1"/>
        </p:nvSpPr>
        <p:spPr>
          <a:xfrm flipH="1">
            <a:off x="12864089" y="5364144"/>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94983EAD-14B3-48F6-9E43-23086BE3C563}"/>
              </a:ext>
            </a:extLst>
          </p:cNvPr>
          <p:cNvSpPr/>
          <p:nvPr userDrawn="1"/>
        </p:nvSpPr>
        <p:spPr>
          <a:xfrm flipH="1">
            <a:off x="12058798" y="536422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9F41E132-DF70-4736-B629-18A33E099CCA}"/>
              </a:ext>
            </a:extLst>
          </p:cNvPr>
          <p:cNvSpPr/>
          <p:nvPr userDrawn="1"/>
        </p:nvSpPr>
        <p:spPr>
          <a:xfrm flipH="1">
            <a:off x="12365704" y="5364225"/>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7685CC90-4367-4982-800D-B440B1E905FF}"/>
              </a:ext>
            </a:extLst>
          </p:cNvPr>
          <p:cNvSpPr/>
          <p:nvPr userDrawn="1"/>
        </p:nvSpPr>
        <p:spPr>
          <a:xfrm flipH="1">
            <a:off x="10695994" y="552768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C44FC571-5938-492D-85B4-4B66DF6E1937}"/>
              </a:ext>
            </a:extLst>
          </p:cNvPr>
          <p:cNvSpPr/>
          <p:nvPr userDrawn="1"/>
        </p:nvSpPr>
        <p:spPr>
          <a:xfrm flipH="1">
            <a:off x="12240884" y="552768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8F8F3FF5-75FB-414D-9615-74F0309C1239}"/>
              </a:ext>
            </a:extLst>
          </p:cNvPr>
          <p:cNvSpPr/>
          <p:nvPr userDrawn="1"/>
        </p:nvSpPr>
        <p:spPr>
          <a:xfrm flipH="1">
            <a:off x="11435675" y="5527762"/>
            <a:ext cx="242996" cy="64799"/>
          </a:xfrm>
          <a:custGeom>
            <a:avLst/>
            <a:gdLst>
              <a:gd name="connsiteX0" fmla="*/ 193737 w 220072"/>
              <a:gd name="connsiteY0" fmla="*/ 60813 h 58685"/>
              <a:gd name="connsiteX1" fmla="*/ 30370 w 220072"/>
              <a:gd name="connsiteY1" fmla="*/ 60887 h 58685"/>
              <a:gd name="connsiteX2" fmla="*/ 0 w 220072"/>
              <a:gd name="connsiteY2" fmla="*/ 30516 h 58685"/>
              <a:gd name="connsiteX3" fmla="*/ 0 w 220072"/>
              <a:gd name="connsiteY3" fmla="*/ 30516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5"/>
                  <a:pt x="0" y="30516"/>
                </a:cubicBezTo>
                <a:lnTo>
                  <a:pt x="0" y="30516"/>
                </a:lnTo>
                <a:cubicBezTo>
                  <a:pt x="0" y="13718"/>
                  <a:pt x="13571" y="147"/>
                  <a:pt x="30370" y="147"/>
                </a:cubicBezTo>
                <a:lnTo>
                  <a:pt x="193737" y="0"/>
                </a:lnTo>
                <a:cubicBezTo>
                  <a:pt x="210536" y="0"/>
                  <a:pt x="224107" y="13571"/>
                  <a:pt x="224107" y="30370"/>
                </a:cubicBezTo>
                <a:lnTo>
                  <a:pt x="224107" y="30370"/>
                </a:lnTo>
                <a:cubicBezTo>
                  <a:pt x="224107" y="47169"/>
                  <a:pt x="210462"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55D7741E-3685-4FAF-833F-66CD99597AFD}"/>
              </a:ext>
            </a:extLst>
          </p:cNvPr>
          <p:cNvSpPr/>
          <p:nvPr userDrawn="1"/>
        </p:nvSpPr>
        <p:spPr>
          <a:xfrm flipH="1">
            <a:off x="11742579" y="5527762"/>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1769146F-FC45-40BE-A376-C3FF1BD5F514}"/>
              </a:ext>
            </a:extLst>
          </p:cNvPr>
          <p:cNvSpPr/>
          <p:nvPr userDrawn="1"/>
        </p:nvSpPr>
        <p:spPr>
          <a:xfrm flipH="1">
            <a:off x="10820570" y="5691217"/>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2119404F-7D35-4788-A7A8-09B5DFCB7BBA}"/>
              </a:ext>
            </a:extLst>
          </p:cNvPr>
          <p:cNvSpPr/>
          <p:nvPr userDrawn="1"/>
        </p:nvSpPr>
        <p:spPr>
          <a:xfrm flipH="1">
            <a:off x="12365541" y="5691217"/>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789"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369DB88-FE7F-416F-B95E-F7EEE24260C6}"/>
              </a:ext>
            </a:extLst>
          </p:cNvPr>
          <p:cNvSpPr/>
          <p:nvPr userDrawn="1"/>
        </p:nvSpPr>
        <p:spPr>
          <a:xfrm>
            <a:off x="11560251" y="5691380"/>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4BD69E44-CF87-4039-B77B-33F182068112}"/>
              </a:ext>
            </a:extLst>
          </p:cNvPr>
          <p:cNvSpPr/>
          <p:nvPr userDrawn="1"/>
        </p:nvSpPr>
        <p:spPr>
          <a:xfrm flipH="1">
            <a:off x="13359639" y="5691299"/>
            <a:ext cx="307795" cy="64799"/>
          </a:xfrm>
          <a:custGeom>
            <a:avLst/>
            <a:gdLst>
              <a:gd name="connsiteX0" fmla="*/ 249122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6"/>
                </a:cubicBezTo>
                <a:lnTo>
                  <a:pt x="0" y="30516"/>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628869C4-92A7-494F-9258-974790E503AE}"/>
              </a:ext>
            </a:extLst>
          </p:cNvPr>
          <p:cNvSpPr/>
          <p:nvPr userDrawn="1"/>
        </p:nvSpPr>
        <p:spPr>
          <a:xfrm flipH="1">
            <a:off x="11867236" y="5691299"/>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54B48A48-2E84-44A9-ADBE-49E6D89E5AD9}"/>
              </a:ext>
            </a:extLst>
          </p:cNvPr>
          <p:cNvSpPr/>
          <p:nvPr userDrawn="1"/>
        </p:nvSpPr>
        <p:spPr>
          <a:xfrm flipH="1">
            <a:off x="13118343" y="5691380"/>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267"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F97E402E-BC5E-4D1A-BB45-29FBB086AD12}"/>
              </a:ext>
            </a:extLst>
          </p:cNvPr>
          <p:cNvSpPr/>
          <p:nvPr userDrawn="1"/>
        </p:nvSpPr>
        <p:spPr>
          <a:xfrm flipH="1">
            <a:off x="10197446" y="585475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CDEAC1CA-87FB-40A7-A95C-B80FA5289564}"/>
              </a:ext>
            </a:extLst>
          </p:cNvPr>
          <p:cNvSpPr/>
          <p:nvPr userDrawn="1"/>
        </p:nvSpPr>
        <p:spPr>
          <a:xfrm>
            <a:off x="11742336" y="585475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BF985A85-84C3-47C7-8948-75BE80EA628B}"/>
              </a:ext>
            </a:extLst>
          </p:cNvPr>
          <p:cNvSpPr/>
          <p:nvPr userDrawn="1"/>
        </p:nvSpPr>
        <p:spPr>
          <a:xfrm flipH="1">
            <a:off x="10937127" y="585491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0EC5B083-6529-4CE5-A63E-F621DB7F6147}"/>
              </a:ext>
            </a:extLst>
          </p:cNvPr>
          <p:cNvSpPr/>
          <p:nvPr userDrawn="1"/>
        </p:nvSpPr>
        <p:spPr>
          <a:xfrm flipH="1">
            <a:off x="12736516" y="5854915"/>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B059EFD2-8299-4CE5-A51E-28ECB3C2C06F}"/>
              </a:ext>
            </a:extLst>
          </p:cNvPr>
          <p:cNvSpPr/>
          <p:nvPr userDrawn="1"/>
        </p:nvSpPr>
        <p:spPr>
          <a:xfrm flipH="1">
            <a:off x="11244113" y="5854835"/>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261" y="47096"/>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695EE4DD-6D39-451D-9FF6-485247D2789E}"/>
              </a:ext>
            </a:extLst>
          </p:cNvPr>
          <p:cNvSpPr/>
          <p:nvPr userDrawn="1"/>
        </p:nvSpPr>
        <p:spPr>
          <a:xfrm flipH="1">
            <a:off x="12495139" y="585491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56F778A7-C0B6-4694-A5DD-010D4DCEDCAD}"/>
              </a:ext>
            </a:extLst>
          </p:cNvPr>
          <p:cNvSpPr/>
          <p:nvPr userDrawn="1"/>
        </p:nvSpPr>
        <p:spPr>
          <a:xfrm flipH="1">
            <a:off x="11742499" y="6018210"/>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443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443"/>
                </a:lnTo>
                <a:cubicBezTo>
                  <a:pt x="616862" y="47242"/>
                  <a:pt x="603218"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304DD701-68A4-49A6-9DFC-FAE9FA8D2F89}"/>
              </a:ext>
            </a:extLst>
          </p:cNvPr>
          <p:cNvSpPr/>
          <p:nvPr userDrawn="1"/>
        </p:nvSpPr>
        <p:spPr>
          <a:xfrm flipH="1">
            <a:off x="12482180" y="6018452"/>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033" y="47096"/>
                  <a:pt x="210462"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20E5863A-2F1D-4DF0-AAD4-CA66C25154CE}"/>
              </a:ext>
            </a:extLst>
          </p:cNvPr>
          <p:cNvSpPr/>
          <p:nvPr userDrawn="1"/>
        </p:nvSpPr>
        <p:spPr>
          <a:xfrm flipH="1">
            <a:off x="12789084" y="6018372"/>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169"/>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63048F06-7E4D-4070-A651-25F7E5DC0D2D}"/>
              </a:ext>
            </a:extLst>
          </p:cNvPr>
          <p:cNvSpPr/>
          <p:nvPr userDrawn="1"/>
        </p:nvSpPr>
        <p:spPr>
          <a:xfrm flipH="1">
            <a:off x="11119294" y="6181908"/>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D2C03002-4BC7-4D97-AAED-DB2D9E325368}"/>
              </a:ext>
            </a:extLst>
          </p:cNvPr>
          <p:cNvSpPr/>
          <p:nvPr userDrawn="1"/>
        </p:nvSpPr>
        <p:spPr>
          <a:xfrm flipH="1">
            <a:off x="12664265" y="6181827"/>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2" y="13571"/>
                  <a:pt x="616862" y="30370"/>
                </a:cubicBezTo>
                <a:lnTo>
                  <a:pt x="616862" y="30370"/>
                </a:lnTo>
                <a:cubicBezTo>
                  <a:pt x="616862" y="47169"/>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8E1409E6-7FC1-4E13-BB49-62833A1AA585}"/>
              </a:ext>
            </a:extLst>
          </p:cNvPr>
          <p:cNvSpPr/>
          <p:nvPr userDrawn="1"/>
        </p:nvSpPr>
        <p:spPr>
          <a:xfrm flipH="1">
            <a:off x="11858975" y="6181989"/>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A26F50B8-1ACD-4B48-8D81-A55966A659BD}"/>
              </a:ext>
            </a:extLst>
          </p:cNvPr>
          <p:cNvSpPr/>
          <p:nvPr userDrawn="1"/>
        </p:nvSpPr>
        <p:spPr>
          <a:xfrm flipH="1">
            <a:off x="13658362" y="6181989"/>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3ED03FB4-121A-4BCC-9071-16B2E96A6C49}"/>
              </a:ext>
            </a:extLst>
          </p:cNvPr>
          <p:cNvSpPr/>
          <p:nvPr userDrawn="1"/>
        </p:nvSpPr>
        <p:spPr>
          <a:xfrm>
            <a:off x="12165960" y="6181989"/>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6"/>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F7163907-F14C-4B81-ABE2-4A8623931AA6}"/>
              </a:ext>
            </a:extLst>
          </p:cNvPr>
          <p:cNvSpPr/>
          <p:nvPr userDrawn="1"/>
        </p:nvSpPr>
        <p:spPr>
          <a:xfrm flipH="1">
            <a:off x="13417068" y="6182070"/>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A143ADB7-2018-40C8-9009-E0E4960909D8}"/>
              </a:ext>
            </a:extLst>
          </p:cNvPr>
          <p:cNvSpPr/>
          <p:nvPr userDrawn="1"/>
        </p:nvSpPr>
        <p:spPr>
          <a:xfrm flipH="1">
            <a:off x="10495521" y="6345364"/>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740"/>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2D4CD4AD-6F89-4CC0-84EC-BE26A9A9D01F}"/>
              </a:ext>
            </a:extLst>
          </p:cNvPr>
          <p:cNvSpPr/>
          <p:nvPr userDrawn="1"/>
        </p:nvSpPr>
        <p:spPr>
          <a:xfrm flipH="1">
            <a:off x="12040412" y="6345445"/>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D723D44F-FB69-4CF7-AD07-CF940D5EA1B5}"/>
              </a:ext>
            </a:extLst>
          </p:cNvPr>
          <p:cNvSpPr/>
          <p:nvPr userDrawn="1"/>
        </p:nvSpPr>
        <p:spPr>
          <a:xfrm flipH="1">
            <a:off x="11235202" y="634552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2C8C061F-2955-48BF-9724-64C290B4CAEE}"/>
              </a:ext>
            </a:extLst>
          </p:cNvPr>
          <p:cNvSpPr/>
          <p:nvPr userDrawn="1"/>
        </p:nvSpPr>
        <p:spPr>
          <a:xfrm flipH="1">
            <a:off x="13034591" y="6345525"/>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5D372A-5024-4398-9496-378321000198}"/>
              </a:ext>
            </a:extLst>
          </p:cNvPr>
          <p:cNvSpPr/>
          <p:nvPr userDrawn="1"/>
        </p:nvSpPr>
        <p:spPr>
          <a:xfrm flipH="1">
            <a:off x="11542188" y="6345525"/>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E4A09C95-9344-4570-8832-54C8A45C2921}"/>
              </a:ext>
            </a:extLst>
          </p:cNvPr>
          <p:cNvSpPr/>
          <p:nvPr userDrawn="1"/>
        </p:nvSpPr>
        <p:spPr>
          <a:xfrm flipH="1">
            <a:off x="12793215" y="634560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C0F643B4-0BF2-4ABA-B3F1-213121487197}"/>
              </a:ext>
            </a:extLst>
          </p:cNvPr>
          <p:cNvSpPr/>
          <p:nvPr userDrawn="1"/>
        </p:nvSpPr>
        <p:spPr>
          <a:xfrm flipH="1">
            <a:off x="9872398" y="650898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0B9F783A-F76B-4658-8103-3DE0AAA94937}"/>
              </a:ext>
            </a:extLst>
          </p:cNvPr>
          <p:cNvSpPr/>
          <p:nvPr userDrawn="1"/>
        </p:nvSpPr>
        <p:spPr>
          <a:xfrm flipH="1">
            <a:off x="11417288" y="650898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080822BD-B8AF-4956-B021-608E31CA898E}"/>
              </a:ext>
            </a:extLst>
          </p:cNvPr>
          <p:cNvSpPr/>
          <p:nvPr userDrawn="1"/>
        </p:nvSpPr>
        <p:spPr>
          <a:xfrm flipH="1">
            <a:off x="10612079" y="6509143"/>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667"/>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4BAFD55-58EE-48FC-B1F7-B822E6553948}"/>
              </a:ext>
            </a:extLst>
          </p:cNvPr>
          <p:cNvSpPr/>
          <p:nvPr userDrawn="1"/>
        </p:nvSpPr>
        <p:spPr>
          <a:xfrm flipH="1">
            <a:off x="12411467" y="6509062"/>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C3BA34C7-9D44-40AC-A51F-A481FB34D52F}"/>
              </a:ext>
            </a:extLst>
          </p:cNvPr>
          <p:cNvSpPr/>
          <p:nvPr userDrawn="1"/>
        </p:nvSpPr>
        <p:spPr>
          <a:xfrm flipH="1">
            <a:off x="10918983" y="6509062"/>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EF29D87F-3F53-4D5B-8AC5-2B9F7FF0CC53}"/>
              </a:ext>
            </a:extLst>
          </p:cNvPr>
          <p:cNvSpPr/>
          <p:nvPr userDrawn="1"/>
        </p:nvSpPr>
        <p:spPr>
          <a:xfrm flipH="1">
            <a:off x="12170090" y="6509143"/>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1D4B33BB-75F3-4909-ABD7-B22B8E182181}"/>
              </a:ext>
            </a:extLst>
          </p:cNvPr>
          <p:cNvSpPr/>
          <p:nvPr userDrawn="1"/>
        </p:nvSpPr>
        <p:spPr>
          <a:xfrm flipH="1">
            <a:off x="12797508" y="650898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58694D95-A52A-4EBE-AE46-0CA568D8822E}"/>
              </a:ext>
            </a:extLst>
          </p:cNvPr>
          <p:cNvSpPr/>
          <p:nvPr userDrawn="1"/>
        </p:nvSpPr>
        <p:spPr>
          <a:xfrm flipH="1">
            <a:off x="11609660" y="6672437"/>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2435DE99-B854-4E18-AAA3-62090292C0C2}"/>
              </a:ext>
            </a:extLst>
          </p:cNvPr>
          <p:cNvSpPr/>
          <p:nvPr userDrawn="1"/>
        </p:nvSpPr>
        <p:spPr>
          <a:xfrm flipH="1">
            <a:off x="13154632" y="6672518"/>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60FE23F-2419-49F1-B64D-97F5B4F6EC8C}"/>
              </a:ext>
            </a:extLst>
          </p:cNvPr>
          <p:cNvSpPr/>
          <p:nvPr userDrawn="1"/>
        </p:nvSpPr>
        <p:spPr>
          <a:xfrm flipH="1">
            <a:off x="12349341" y="6672680"/>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E503D14C-D1E3-4D1B-A403-405D2E5414F4}"/>
              </a:ext>
            </a:extLst>
          </p:cNvPr>
          <p:cNvSpPr/>
          <p:nvPr userDrawn="1"/>
        </p:nvSpPr>
        <p:spPr>
          <a:xfrm flipH="1">
            <a:off x="12656164" y="6672599"/>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0E59060F-B79F-4934-A223-F161AE2792BF}"/>
              </a:ext>
            </a:extLst>
          </p:cNvPr>
          <p:cNvSpPr/>
          <p:nvPr userDrawn="1"/>
        </p:nvSpPr>
        <p:spPr>
          <a:xfrm flipH="1">
            <a:off x="13907353" y="6672680"/>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0B49C348-BBBA-460B-82DF-85428BD6DD58}"/>
              </a:ext>
            </a:extLst>
          </p:cNvPr>
          <p:cNvSpPr/>
          <p:nvPr userDrawn="1"/>
        </p:nvSpPr>
        <p:spPr>
          <a:xfrm flipH="1">
            <a:off x="12598413" y="208312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3B43E6CE-9D84-4138-AF0C-6C7989EADDFC}"/>
              </a:ext>
            </a:extLst>
          </p:cNvPr>
          <p:cNvSpPr/>
          <p:nvPr userDrawn="1"/>
        </p:nvSpPr>
        <p:spPr>
          <a:xfrm flipH="1">
            <a:off x="11053361" y="2083122"/>
            <a:ext cx="680390" cy="64799"/>
          </a:xfrm>
          <a:custGeom>
            <a:avLst/>
            <a:gdLst>
              <a:gd name="connsiteX0" fmla="*/ 586420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20 w 616202"/>
              <a:gd name="connsiteY5" fmla="*/ 0 h 58685"/>
              <a:gd name="connsiteX6" fmla="*/ 616790 w 616202"/>
              <a:gd name="connsiteY6" fmla="*/ 30370 h 58685"/>
              <a:gd name="connsiteX7" fmla="*/ 616790 w 616202"/>
              <a:gd name="connsiteY7" fmla="*/ 30370 h 58685"/>
              <a:gd name="connsiteX8" fmla="*/ 586420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20" y="60740"/>
                </a:moveTo>
                <a:lnTo>
                  <a:pt x="30370" y="61107"/>
                </a:lnTo>
                <a:cubicBezTo>
                  <a:pt x="13572" y="61107"/>
                  <a:pt x="0" y="47536"/>
                  <a:pt x="0" y="30737"/>
                </a:cubicBezTo>
                <a:lnTo>
                  <a:pt x="0" y="30737"/>
                </a:lnTo>
                <a:cubicBezTo>
                  <a:pt x="0" y="13938"/>
                  <a:pt x="13572" y="367"/>
                  <a:pt x="30370" y="367"/>
                </a:cubicBezTo>
                <a:lnTo>
                  <a:pt x="586420" y="0"/>
                </a:lnTo>
                <a:cubicBezTo>
                  <a:pt x="603219" y="0"/>
                  <a:pt x="616790" y="13571"/>
                  <a:pt x="616790" y="30370"/>
                </a:cubicBezTo>
                <a:lnTo>
                  <a:pt x="616790" y="30370"/>
                </a:lnTo>
                <a:cubicBezTo>
                  <a:pt x="616790" y="47169"/>
                  <a:pt x="603145" y="60740"/>
                  <a:pt x="58642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5A69F058-5575-450D-B818-1673720CD91A}"/>
              </a:ext>
            </a:extLst>
          </p:cNvPr>
          <p:cNvSpPr/>
          <p:nvPr userDrawn="1"/>
        </p:nvSpPr>
        <p:spPr>
          <a:xfrm>
            <a:off x="12296126" y="208328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6 w 220072"/>
              <a:gd name="connsiteY6" fmla="*/ 30370 h 58685"/>
              <a:gd name="connsiteX7" fmla="*/ 224106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5" y="0"/>
                  <a:pt x="224106" y="13571"/>
                  <a:pt x="224106" y="30370"/>
                </a:cubicBezTo>
                <a:lnTo>
                  <a:pt x="224106" y="30370"/>
                </a:lnTo>
                <a:cubicBezTo>
                  <a:pt x="224106" y="47169"/>
                  <a:pt x="210535"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47A3E4AC-A508-44FE-861E-523D26751424}"/>
              </a:ext>
            </a:extLst>
          </p:cNvPr>
          <p:cNvSpPr/>
          <p:nvPr userDrawn="1"/>
        </p:nvSpPr>
        <p:spPr>
          <a:xfrm>
            <a:off x="10431938" y="2083284"/>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5"/>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69ABEA64-A57D-4A68-883E-2B02B98541CA}"/>
              </a:ext>
            </a:extLst>
          </p:cNvPr>
          <p:cNvSpPr/>
          <p:nvPr userDrawn="1"/>
        </p:nvSpPr>
        <p:spPr>
          <a:xfrm>
            <a:off x="11802842" y="2083202"/>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169"/>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FAD99DE0-9B0E-40E6-8A49-8124F06C0B5D}"/>
              </a:ext>
            </a:extLst>
          </p:cNvPr>
          <p:cNvSpPr/>
          <p:nvPr userDrawn="1"/>
        </p:nvSpPr>
        <p:spPr>
          <a:xfrm>
            <a:off x="10802832" y="208336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667"/>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8A910DFA-FF84-49B8-B3F7-6CC380D06BBD}"/>
              </a:ext>
            </a:extLst>
          </p:cNvPr>
          <p:cNvSpPr/>
          <p:nvPr userDrawn="1"/>
        </p:nvSpPr>
        <p:spPr>
          <a:xfrm>
            <a:off x="11186698" y="120521"/>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169"/>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4DC796E0-5EA4-43D7-A040-54248C4A006E}"/>
              </a:ext>
            </a:extLst>
          </p:cNvPr>
          <p:cNvSpPr/>
          <p:nvPr userDrawn="1"/>
        </p:nvSpPr>
        <p:spPr>
          <a:xfrm>
            <a:off x="10565194" y="120683"/>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095"/>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7E8C17D4-66B7-4256-9405-85F073418119}"/>
              </a:ext>
            </a:extLst>
          </p:cNvPr>
          <p:cNvSpPr/>
          <p:nvPr userDrawn="1"/>
        </p:nvSpPr>
        <p:spPr>
          <a:xfrm>
            <a:off x="11936180" y="120602"/>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169"/>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9AF5F14D-7948-4C94-B34A-6B8282D65DDD}"/>
              </a:ext>
            </a:extLst>
          </p:cNvPr>
          <p:cNvSpPr/>
          <p:nvPr userDrawn="1"/>
        </p:nvSpPr>
        <p:spPr>
          <a:xfrm>
            <a:off x="10936169" y="120683"/>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4"/>
                  <a:pt x="13572"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E316E69C-A754-40E7-8C09-8D74B3C71395}"/>
              </a:ext>
            </a:extLst>
          </p:cNvPr>
          <p:cNvSpPr/>
          <p:nvPr userDrawn="1"/>
        </p:nvSpPr>
        <p:spPr>
          <a:xfrm>
            <a:off x="11809903" y="283976"/>
            <a:ext cx="680390" cy="64799"/>
          </a:xfrm>
          <a:custGeom>
            <a:avLst/>
            <a:gdLst>
              <a:gd name="connsiteX0" fmla="*/ 587813 w 616202"/>
              <a:gd name="connsiteY0" fmla="*/ 60813 h 58685"/>
              <a:gd name="connsiteX1" fmla="*/ 29050 w 616202"/>
              <a:gd name="connsiteY1" fmla="*/ 61180 h 58685"/>
              <a:gd name="connsiteX2" fmla="*/ 0 w 616202"/>
              <a:gd name="connsiteY2" fmla="*/ 32131 h 58685"/>
              <a:gd name="connsiteX3" fmla="*/ 0 w 616202"/>
              <a:gd name="connsiteY3" fmla="*/ 29416 h 58685"/>
              <a:gd name="connsiteX4" fmla="*/ 29050 w 616202"/>
              <a:gd name="connsiteY4" fmla="*/ 367 h 58685"/>
              <a:gd name="connsiteX5" fmla="*/ 587813 w 616202"/>
              <a:gd name="connsiteY5" fmla="*/ 0 h 58685"/>
              <a:gd name="connsiteX6" fmla="*/ 616863 w 616202"/>
              <a:gd name="connsiteY6" fmla="*/ 29050 h 58685"/>
              <a:gd name="connsiteX7" fmla="*/ 616863 w 616202"/>
              <a:gd name="connsiteY7" fmla="*/ 31690 h 58685"/>
              <a:gd name="connsiteX8" fmla="*/ 587813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7813" y="60813"/>
                </a:moveTo>
                <a:lnTo>
                  <a:pt x="29050" y="61180"/>
                </a:lnTo>
                <a:cubicBezTo>
                  <a:pt x="12984" y="61180"/>
                  <a:pt x="0" y="48196"/>
                  <a:pt x="0" y="32131"/>
                </a:cubicBezTo>
                <a:lnTo>
                  <a:pt x="0" y="29416"/>
                </a:lnTo>
                <a:cubicBezTo>
                  <a:pt x="0" y="13351"/>
                  <a:pt x="12984" y="367"/>
                  <a:pt x="29050" y="367"/>
                </a:cubicBezTo>
                <a:lnTo>
                  <a:pt x="587813" y="0"/>
                </a:lnTo>
                <a:cubicBezTo>
                  <a:pt x="603879" y="0"/>
                  <a:pt x="616863" y="12984"/>
                  <a:pt x="616863" y="29050"/>
                </a:cubicBezTo>
                <a:lnTo>
                  <a:pt x="616863" y="31690"/>
                </a:lnTo>
                <a:cubicBezTo>
                  <a:pt x="616863" y="47829"/>
                  <a:pt x="603805" y="60813"/>
                  <a:pt x="587813"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95412EE8-6B27-4E16-B785-01E8D68434D9}"/>
              </a:ext>
            </a:extLst>
          </p:cNvPr>
          <p:cNvSpPr/>
          <p:nvPr userDrawn="1"/>
        </p:nvSpPr>
        <p:spPr>
          <a:xfrm>
            <a:off x="11188479" y="284219"/>
            <a:ext cx="307795" cy="64799"/>
          </a:xfrm>
          <a:custGeom>
            <a:avLst/>
            <a:gdLst>
              <a:gd name="connsiteX0" fmla="*/ 250515 w 278758"/>
              <a:gd name="connsiteY0" fmla="*/ 60740 h 58685"/>
              <a:gd name="connsiteX1" fmla="*/ 29049 w 278758"/>
              <a:gd name="connsiteY1" fmla="*/ 60887 h 58685"/>
              <a:gd name="connsiteX2" fmla="*/ 0 w 278758"/>
              <a:gd name="connsiteY2" fmla="*/ 31837 h 58685"/>
              <a:gd name="connsiteX3" fmla="*/ 0 w 278758"/>
              <a:gd name="connsiteY3" fmla="*/ 29196 h 58685"/>
              <a:gd name="connsiteX4" fmla="*/ 29049 w 278758"/>
              <a:gd name="connsiteY4" fmla="*/ 147 h 58685"/>
              <a:gd name="connsiteX5" fmla="*/ 250515 w 278758"/>
              <a:gd name="connsiteY5" fmla="*/ 0 h 58685"/>
              <a:gd name="connsiteX6" fmla="*/ 279565 w 278758"/>
              <a:gd name="connsiteY6" fmla="*/ 29050 h 58685"/>
              <a:gd name="connsiteX7" fmla="*/ 279565 w 278758"/>
              <a:gd name="connsiteY7" fmla="*/ 31764 h 58685"/>
              <a:gd name="connsiteX8" fmla="*/ 250515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50515" y="60740"/>
                </a:moveTo>
                <a:lnTo>
                  <a:pt x="29049" y="60887"/>
                </a:lnTo>
                <a:cubicBezTo>
                  <a:pt x="12984" y="60887"/>
                  <a:pt x="0" y="47902"/>
                  <a:pt x="0" y="31837"/>
                </a:cubicBezTo>
                <a:lnTo>
                  <a:pt x="0" y="29196"/>
                </a:lnTo>
                <a:cubicBezTo>
                  <a:pt x="0" y="13131"/>
                  <a:pt x="12984" y="147"/>
                  <a:pt x="29049" y="147"/>
                </a:cubicBezTo>
                <a:lnTo>
                  <a:pt x="250515" y="0"/>
                </a:lnTo>
                <a:cubicBezTo>
                  <a:pt x="266581" y="0"/>
                  <a:pt x="279565" y="12984"/>
                  <a:pt x="279565" y="29050"/>
                </a:cubicBezTo>
                <a:lnTo>
                  <a:pt x="279565" y="31764"/>
                </a:lnTo>
                <a:cubicBezTo>
                  <a:pt x="279565" y="47756"/>
                  <a:pt x="266581" y="60740"/>
                  <a:pt x="25051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2C826E3C-70CA-4046-98DC-58EFFE4CF355}"/>
              </a:ext>
            </a:extLst>
          </p:cNvPr>
          <p:cNvSpPr/>
          <p:nvPr userDrawn="1"/>
        </p:nvSpPr>
        <p:spPr>
          <a:xfrm>
            <a:off x="11559293" y="284301"/>
            <a:ext cx="178197" cy="64799"/>
          </a:xfrm>
          <a:custGeom>
            <a:avLst/>
            <a:gdLst>
              <a:gd name="connsiteX0" fmla="*/ 133290 w 161386"/>
              <a:gd name="connsiteY0" fmla="*/ 60740 h 58685"/>
              <a:gd name="connsiteX1" fmla="*/ 29049 w 161386"/>
              <a:gd name="connsiteY1" fmla="*/ 60813 h 58685"/>
              <a:gd name="connsiteX2" fmla="*/ 0 w 161386"/>
              <a:gd name="connsiteY2" fmla="*/ 31764 h 58685"/>
              <a:gd name="connsiteX3" fmla="*/ 0 w 161386"/>
              <a:gd name="connsiteY3" fmla="*/ 29123 h 58685"/>
              <a:gd name="connsiteX4" fmla="*/ 29049 w 161386"/>
              <a:gd name="connsiteY4" fmla="*/ 73 h 58685"/>
              <a:gd name="connsiteX5" fmla="*/ 133290 w 161386"/>
              <a:gd name="connsiteY5" fmla="*/ 0 h 58685"/>
              <a:gd name="connsiteX6" fmla="*/ 162340 w 161386"/>
              <a:gd name="connsiteY6" fmla="*/ 29050 h 58685"/>
              <a:gd name="connsiteX7" fmla="*/ 162340 w 161386"/>
              <a:gd name="connsiteY7" fmla="*/ 31690 h 58685"/>
              <a:gd name="connsiteX8" fmla="*/ 13329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3290" y="60740"/>
                </a:moveTo>
                <a:lnTo>
                  <a:pt x="29049" y="60813"/>
                </a:lnTo>
                <a:cubicBezTo>
                  <a:pt x="12984" y="60813"/>
                  <a:pt x="0" y="47829"/>
                  <a:pt x="0" y="31764"/>
                </a:cubicBezTo>
                <a:lnTo>
                  <a:pt x="0" y="29123"/>
                </a:lnTo>
                <a:cubicBezTo>
                  <a:pt x="0" y="13058"/>
                  <a:pt x="12984" y="73"/>
                  <a:pt x="29049" y="73"/>
                </a:cubicBezTo>
                <a:lnTo>
                  <a:pt x="133290" y="0"/>
                </a:lnTo>
                <a:cubicBezTo>
                  <a:pt x="149356" y="0"/>
                  <a:pt x="162340" y="12984"/>
                  <a:pt x="162340" y="29050"/>
                </a:cubicBezTo>
                <a:lnTo>
                  <a:pt x="162340" y="31690"/>
                </a:lnTo>
                <a:cubicBezTo>
                  <a:pt x="162340" y="47682"/>
                  <a:pt x="149282" y="60667"/>
                  <a:pt x="13329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CF1A7C80-5200-4615-825F-8CCB3FB807C0}"/>
              </a:ext>
            </a:extLst>
          </p:cNvPr>
          <p:cNvSpPr/>
          <p:nvPr userDrawn="1"/>
        </p:nvSpPr>
        <p:spPr>
          <a:xfrm>
            <a:off x="10429684" y="284058"/>
            <a:ext cx="680390" cy="64799"/>
          </a:xfrm>
          <a:custGeom>
            <a:avLst/>
            <a:gdLst>
              <a:gd name="connsiteX0" fmla="*/ 587813 w 616202"/>
              <a:gd name="connsiteY0" fmla="*/ 60740 h 58685"/>
              <a:gd name="connsiteX1" fmla="*/ 29049 w 616202"/>
              <a:gd name="connsiteY1" fmla="*/ 61107 h 58685"/>
              <a:gd name="connsiteX2" fmla="*/ 0 w 616202"/>
              <a:gd name="connsiteY2" fmla="*/ 32057 h 58685"/>
              <a:gd name="connsiteX3" fmla="*/ 0 w 616202"/>
              <a:gd name="connsiteY3" fmla="*/ 29416 h 58685"/>
              <a:gd name="connsiteX4" fmla="*/ 29049 w 616202"/>
              <a:gd name="connsiteY4" fmla="*/ 367 h 58685"/>
              <a:gd name="connsiteX5" fmla="*/ 587813 w 616202"/>
              <a:gd name="connsiteY5" fmla="*/ 0 h 58685"/>
              <a:gd name="connsiteX6" fmla="*/ 616862 w 616202"/>
              <a:gd name="connsiteY6" fmla="*/ 29050 h 58685"/>
              <a:gd name="connsiteX7" fmla="*/ 616862 w 616202"/>
              <a:gd name="connsiteY7" fmla="*/ 31690 h 58685"/>
              <a:gd name="connsiteX8" fmla="*/ 58781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7813" y="60740"/>
                </a:moveTo>
                <a:lnTo>
                  <a:pt x="29049" y="61107"/>
                </a:lnTo>
                <a:cubicBezTo>
                  <a:pt x="12984" y="61107"/>
                  <a:pt x="0" y="48122"/>
                  <a:pt x="0" y="32057"/>
                </a:cubicBezTo>
                <a:lnTo>
                  <a:pt x="0" y="29416"/>
                </a:lnTo>
                <a:cubicBezTo>
                  <a:pt x="0" y="13351"/>
                  <a:pt x="12984" y="367"/>
                  <a:pt x="29049" y="367"/>
                </a:cubicBezTo>
                <a:lnTo>
                  <a:pt x="587813" y="0"/>
                </a:lnTo>
                <a:cubicBezTo>
                  <a:pt x="603879" y="0"/>
                  <a:pt x="616862" y="12984"/>
                  <a:pt x="616862" y="29050"/>
                </a:cubicBezTo>
                <a:lnTo>
                  <a:pt x="616862" y="31690"/>
                </a:lnTo>
                <a:cubicBezTo>
                  <a:pt x="616789" y="47756"/>
                  <a:pt x="603805" y="60740"/>
                  <a:pt x="58781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2BC575E5-AF88-4FBA-B535-461E2217F8D2}"/>
              </a:ext>
            </a:extLst>
          </p:cNvPr>
          <p:cNvSpPr/>
          <p:nvPr userDrawn="1"/>
        </p:nvSpPr>
        <p:spPr>
          <a:xfrm>
            <a:off x="11685327" y="447676"/>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6"/>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095"/>
                  <a:pt x="603291" y="60667"/>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C955D119-CEB2-4D20-A9CA-8BD489F0EBCA}"/>
              </a:ext>
            </a:extLst>
          </p:cNvPr>
          <p:cNvSpPr/>
          <p:nvPr userDrawn="1"/>
        </p:nvSpPr>
        <p:spPr>
          <a:xfrm>
            <a:off x="11063741" y="447756"/>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D4A45E85-EFFA-4F68-8436-3D4C4694CBE9}"/>
              </a:ext>
            </a:extLst>
          </p:cNvPr>
          <p:cNvSpPr/>
          <p:nvPr userDrawn="1"/>
        </p:nvSpPr>
        <p:spPr>
          <a:xfrm>
            <a:off x="11434716" y="44783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A8F6DDC1-239C-4D23-A4BE-913C032825B0}"/>
              </a:ext>
            </a:extLst>
          </p:cNvPr>
          <p:cNvSpPr/>
          <p:nvPr userDrawn="1"/>
        </p:nvSpPr>
        <p:spPr>
          <a:xfrm>
            <a:off x="11686865" y="611293"/>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169"/>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6E236237-8FC9-41E5-B589-AFC071DA8136}"/>
              </a:ext>
            </a:extLst>
          </p:cNvPr>
          <p:cNvSpPr/>
          <p:nvPr userDrawn="1"/>
        </p:nvSpPr>
        <p:spPr>
          <a:xfrm>
            <a:off x="12057840" y="61137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F52F2FFF-C0FC-43BA-B9E2-1BF4E9936BE1}"/>
              </a:ext>
            </a:extLst>
          </p:cNvPr>
          <p:cNvSpPr/>
          <p:nvPr userDrawn="1"/>
        </p:nvSpPr>
        <p:spPr>
          <a:xfrm>
            <a:off x="10928230" y="611211"/>
            <a:ext cx="680390" cy="64799"/>
          </a:xfrm>
          <a:custGeom>
            <a:avLst/>
            <a:gdLst>
              <a:gd name="connsiteX0" fmla="*/ 586492 w 616202"/>
              <a:gd name="connsiteY0" fmla="*/ 60740 h 58685"/>
              <a:gd name="connsiteX1" fmla="*/ 30369 w 616202"/>
              <a:gd name="connsiteY1" fmla="*/ 61107 h 58685"/>
              <a:gd name="connsiteX2" fmla="*/ 0 w 616202"/>
              <a:gd name="connsiteY2" fmla="*/ 30737 h 58685"/>
              <a:gd name="connsiteX3" fmla="*/ 0 w 616202"/>
              <a:gd name="connsiteY3" fmla="*/ 30737 h 58685"/>
              <a:gd name="connsiteX4" fmla="*/ 30369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69" y="61107"/>
                </a:lnTo>
                <a:cubicBezTo>
                  <a:pt x="13571" y="61107"/>
                  <a:pt x="0" y="47536"/>
                  <a:pt x="0" y="30737"/>
                </a:cubicBezTo>
                <a:lnTo>
                  <a:pt x="0" y="30737"/>
                </a:lnTo>
                <a:cubicBezTo>
                  <a:pt x="0" y="13938"/>
                  <a:pt x="13571" y="367"/>
                  <a:pt x="30369"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AFF16C34-560D-43FD-8166-55A2DDED9A31}"/>
              </a:ext>
            </a:extLst>
          </p:cNvPr>
          <p:cNvSpPr/>
          <p:nvPr userDrawn="1"/>
        </p:nvSpPr>
        <p:spPr>
          <a:xfrm>
            <a:off x="10763398" y="774748"/>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968BEC60-CFBC-4EE6-B1AB-830F63829C84}"/>
              </a:ext>
            </a:extLst>
          </p:cNvPr>
          <p:cNvSpPr/>
          <p:nvPr userDrawn="1"/>
        </p:nvSpPr>
        <p:spPr>
          <a:xfrm>
            <a:off x="12006081" y="774829"/>
            <a:ext cx="242996" cy="64799"/>
          </a:xfrm>
          <a:custGeom>
            <a:avLst/>
            <a:gdLst>
              <a:gd name="connsiteX0" fmla="*/ 193737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6"/>
                  <a:pt x="0" y="30517"/>
                </a:cubicBezTo>
                <a:lnTo>
                  <a:pt x="0" y="30517"/>
                </a:lnTo>
                <a:cubicBezTo>
                  <a:pt x="0" y="13718"/>
                  <a:pt x="13571" y="147"/>
                  <a:pt x="30370" y="147"/>
                </a:cubicBezTo>
                <a:lnTo>
                  <a:pt x="193737" y="0"/>
                </a:lnTo>
                <a:cubicBezTo>
                  <a:pt x="210535" y="0"/>
                  <a:pt x="224107" y="13571"/>
                  <a:pt x="224107" y="30370"/>
                </a:cubicBezTo>
                <a:lnTo>
                  <a:pt x="224107" y="30370"/>
                </a:lnTo>
                <a:cubicBezTo>
                  <a:pt x="224107" y="47169"/>
                  <a:pt x="210535"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88C01B97-2F75-4DBC-AA4F-58212631AF26}"/>
              </a:ext>
            </a:extLst>
          </p:cNvPr>
          <p:cNvSpPr/>
          <p:nvPr userDrawn="1"/>
        </p:nvSpPr>
        <p:spPr>
          <a:xfrm>
            <a:off x="10141894" y="774911"/>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5"/>
                  <a:pt x="265921" y="60667"/>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4AF1A344-409E-4B67-B7E9-169541AD10E8}"/>
              </a:ext>
            </a:extLst>
          </p:cNvPr>
          <p:cNvSpPr/>
          <p:nvPr userDrawn="1"/>
        </p:nvSpPr>
        <p:spPr>
          <a:xfrm>
            <a:off x="11512799" y="774829"/>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095"/>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4DC17CCC-9F63-4A4E-9A65-42B703C3A706}"/>
              </a:ext>
            </a:extLst>
          </p:cNvPr>
          <p:cNvSpPr/>
          <p:nvPr userDrawn="1"/>
        </p:nvSpPr>
        <p:spPr>
          <a:xfrm>
            <a:off x="10512788" y="774911"/>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267"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F992F043-CC31-446A-86A9-966475DAD0BB}"/>
              </a:ext>
            </a:extLst>
          </p:cNvPr>
          <p:cNvSpPr/>
          <p:nvPr userDrawn="1"/>
        </p:nvSpPr>
        <p:spPr>
          <a:xfrm flipH="1">
            <a:off x="11386603" y="938284"/>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6"/>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976B73E5-7DC0-4A31-BB3E-1E043B0D7C78}"/>
              </a:ext>
            </a:extLst>
          </p:cNvPr>
          <p:cNvSpPr/>
          <p:nvPr userDrawn="1"/>
        </p:nvSpPr>
        <p:spPr>
          <a:xfrm>
            <a:off x="10765018" y="93844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5"/>
                  <a:pt x="265921" y="60667"/>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41C0B868-C8F9-4907-886B-1EAF57CED6A0}"/>
              </a:ext>
            </a:extLst>
          </p:cNvPr>
          <p:cNvSpPr/>
          <p:nvPr userDrawn="1"/>
        </p:nvSpPr>
        <p:spPr>
          <a:xfrm flipH="1">
            <a:off x="12135923" y="938366"/>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2" y="60960"/>
                  <a:pt x="0" y="47389"/>
                  <a:pt x="0" y="30590"/>
                </a:cubicBezTo>
                <a:lnTo>
                  <a:pt x="0" y="30590"/>
                </a:lnTo>
                <a:cubicBezTo>
                  <a:pt x="0" y="13791"/>
                  <a:pt x="13572" y="220"/>
                  <a:pt x="30370" y="220"/>
                </a:cubicBezTo>
                <a:lnTo>
                  <a:pt x="359965" y="0"/>
                </a:lnTo>
                <a:cubicBezTo>
                  <a:pt x="376764" y="0"/>
                  <a:pt x="390335" y="13571"/>
                  <a:pt x="390335" y="30370"/>
                </a:cubicBezTo>
                <a:lnTo>
                  <a:pt x="390335" y="30370"/>
                </a:lnTo>
                <a:cubicBezTo>
                  <a:pt x="390335" y="47169"/>
                  <a:pt x="376691"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511FE1CE-DF8E-466C-A866-0C9C3468B4B6}"/>
              </a:ext>
            </a:extLst>
          </p:cNvPr>
          <p:cNvSpPr/>
          <p:nvPr userDrawn="1"/>
        </p:nvSpPr>
        <p:spPr>
          <a:xfrm>
            <a:off x="11135993" y="93844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8" y="0"/>
                  <a:pt x="162340" y="13571"/>
                  <a:pt x="162340" y="30370"/>
                </a:cubicBezTo>
                <a:lnTo>
                  <a:pt x="162340" y="30370"/>
                </a:lnTo>
                <a:cubicBezTo>
                  <a:pt x="162340" y="47169"/>
                  <a:pt x="148768"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30B11F24-F345-43ED-8D97-BFE7E5CE713D}"/>
              </a:ext>
            </a:extLst>
          </p:cNvPr>
          <p:cNvSpPr/>
          <p:nvPr userDrawn="1"/>
        </p:nvSpPr>
        <p:spPr>
          <a:xfrm>
            <a:off x="12010374" y="1101821"/>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8002B5D4-BF14-4672-83C3-F3F825FA47C6}"/>
              </a:ext>
            </a:extLst>
          </p:cNvPr>
          <p:cNvSpPr/>
          <p:nvPr userDrawn="1"/>
        </p:nvSpPr>
        <p:spPr>
          <a:xfrm>
            <a:off x="11388790" y="1101984"/>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5"/>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CAA39909-B377-41D9-808E-40BF215A124B}"/>
              </a:ext>
            </a:extLst>
          </p:cNvPr>
          <p:cNvSpPr/>
          <p:nvPr userDrawn="1"/>
        </p:nvSpPr>
        <p:spPr>
          <a:xfrm>
            <a:off x="11759764" y="110206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667"/>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704BC1F1-86FF-4677-86AF-E6B2F8B1480D}"/>
              </a:ext>
            </a:extLst>
          </p:cNvPr>
          <p:cNvSpPr/>
          <p:nvPr userDrawn="1"/>
        </p:nvSpPr>
        <p:spPr>
          <a:xfrm>
            <a:off x="12011914" y="1265520"/>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095"/>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C7B60E33-1B05-458A-A351-4C9BBB4A533C}"/>
              </a:ext>
            </a:extLst>
          </p:cNvPr>
          <p:cNvSpPr/>
          <p:nvPr userDrawn="1"/>
        </p:nvSpPr>
        <p:spPr>
          <a:xfrm>
            <a:off x="11253278" y="1265358"/>
            <a:ext cx="680390" cy="64799"/>
          </a:xfrm>
          <a:custGeom>
            <a:avLst/>
            <a:gdLst>
              <a:gd name="connsiteX0" fmla="*/ 586492 w 616202"/>
              <a:gd name="connsiteY0" fmla="*/ 60740 h 58685"/>
              <a:gd name="connsiteX1" fmla="*/ 30369 w 616202"/>
              <a:gd name="connsiteY1" fmla="*/ 61107 h 58685"/>
              <a:gd name="connsiteX2" fmla="*/ 0 w 616202"/>
              <a:gd name="connsiteY2" fmla="*/ 30737 h 58685"/>
              <a:gd name="connsiteX3" fmla="*/ 0 w 616202"/>
              <a:gd name="connsiteY3" fmla="*/ 30737 h 58685"/>
              <a:gd name="connsiteX4" fmla="*/ 30369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69" y="61107"/>
                </a:lnTo>
                <a:cubicBezTo>
                  <a:pt x="13571" y="61107"/>
                  <a:pt x="0" y="47536"/>
                  <a:pt x="0" y="30737"/>
                </a:cubicBezTo>
                <a:lnTo>
                  <a:pt x="0" y="30737"/>
                </a:lnTo>
                <a:cubicBezTo>
                  <a:pt x="0" y="13938"/>
                  <a:pt x="13571" y="367"/>
                  <a:pt x="30369" y="367"/>
                </a:cubicBezTo>
                <a:lnTo>
                  <a:pt x="586492" y="0"/>
                </a:lnTo>
                <a:cubicBezTo>
                  <a:pt x="603291" y="0"/>
                  <a:pt x="616862" y="13571"/>
                  <a:pt x="616862" y="30370"/>
                </a:cubicBezTo>
                <a:lnTo>
                  <a:pt x="616862" y="30370"/>
                </a:lnTo>
                <a:cubicBezTo>
                  <a:pt x="616862" y="47169"/>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1482113-B049-4FC5-9CD7-17A36B0A0006}"/>
              </a:ext>
            </a:extLst>
          </p:cNvPr>
          <p:cNvSpPr/>
          <p:nvPr userDrawn="1"/>
        </p:nvSpPr>
        <p:spPr>
          <a:xfrm>
            <a:off x="10896236" y="142897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488380D6-F3DF-4CD2-89CC-63C01C604827}"/>
              </a:ext>
            </a:extLst>
          </p:cNvPr>
          <p:cNvSpPr/>
          <p:nvPr userDrawn="1"/>
        </p:nvSpPr>
        <p:spPr>
          <a:xfrm>
            <a:off x="12138839" y="1429057"/>
            <a:ext cx="242996" cy="64799"/>
          </a:xfrm>
          <a:custGeom>
            <a:avLst/>
            <a:gdLst>
              <a:gd name="connsiteX0" fmla="*/ 193737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463" y="60740"/>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90E5E96F-E982-445F-BBE3-E97931E736A8}"/>
              </a:ext>
            </a:extLst>
          </p:cNvPr>
          <p:cNvSpPr/>
          <p:nvPr userDrawn="1"/>
        </p:nvSpPr>
        <p:spPr>
          <a:xfrm>
            <a:off x="10274651" y="1429057"/>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169"/>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5A568322-34A2-412D-B409-56DBBAFF3E5A}"/>
              </a:ext>
            </a:extLst>
          </p:cNvPr>
          <p:cNvSpPr/>
          <p:nvPr userDrawn="1"/>
        </p:nvSpPr>
        <p:spPr>
          <a:xfrm>
            <a:off x="11645718" y="1429057"/>
            <a:ext cx="429293" cy="64799"/>
          </a:xfrm>
          <a:custGeom>
            <a:avLst/>
            <a:gdLst>
              <a:gd name="connsiteX0" fmla="*/ 360039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9 w 388794"/>
              <a:gd name="connsiteY5" fmla="*/ 0 h 58685"/>
              <a:gd name="connsiteX6" fmla="*/ 390408 w 388794"/>
              <a:gd name="connsiteY6" fmla="*/ 30370 h 58685"/>
              <a:gd name="connsiteX7" fmla="*/ 390408 w 388794"/>
              <a:gd name="connsiteY7" fmla="*/ 30370 h 58685"/>
              <a:gd name="connsiteX8" fmla="*/ 360039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9" y="60740"/>
                </a:moveTo>
                <a:lnTo>
                  <a:pt x="30370" y="60960"/>
                </a:lnTo>
                <a:cubicBezTo>
                  <a:pt x="13571" y="60960"/>
                  <a:pt x="0" y="47389"/>
                  <a:pt x="0" y="30590"/>
                </a:cubicBezTo>
                <a:lnTo>
                  <a:pt x="0" y="30590"/>
                </a:lnTo>
                <a:cubicBezTo>
                  <a:pt x="0" y="13791"/>
                  <a:pt x="13571" y="220"/>
                  <a:pt x="30370" y="220"/>
                </a:cubicBezTo>
                <a:lnTo>
                  <a:pt x="360039" y="0"/>
                </a:lnTo>
                <a:cubicBezTo>
                  <a:pt x="376837" y="0"/>
                  <a:pt x="390408" y="13571"/>
                  <a:pt x="390408" y="30370"/>
                </a:cubicBezTo>
                <a:lnTo>
                  <a:pt x="390408" y="30370"/>
                </a:lnTo>
                <a:cubicBezTo>
                  <a:pt x="390408" y="47095"/>
                  <a:pt x="376837" y="60740"/>
                  <a:pt x="36003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041F19DC-3540-4C82-A8DF-03B80028F9F9}"/>
              </a:ext>
            </a:extLst>
          </p:cNvPr>
          <p:cNvSpPr/>
          <p:nvPr userDrawn="1"/>
        </p:nvSpPr>
        <p:spPr>
          <a:xfrm>
            <a:off x="10645627" y="142913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4"/>
                  <a:pt x="13572"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BDE2A9E9-6791-4B0D-ADC1-BC00BE3AFD76}"/>
              </a:ext>
            </a:extLst>
          </p:cNvPr>
          <p:cNvSpPr/>
          <p:nvPr userDrawn="1"/>
        </p:nvSpPr>
        <p:spPr>
          <a:xfrm>
            <a:off x="11519360" y="159251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5"/>
                  <a:pt x="603219"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E4593544-640F-43F0-90CC-8AC8D269FB95}"/>
              </a:ext>
            </a:extLst>
          </p:cNvPr>
          <p:cNvSpPr/>
          <p:nvPr userDrawn="1"/>
        </p:nvSpPr>
        <p:spPr>
          <a:xfrm>
            <a:off x="10897856" y="1592674"/>
            <a:ext cx="307795" cy="64799"/>
          </a:xfrm>
          <a:custGeom>
            <a:avLst/>
            <a:gdLst>
              <a:gd name="connsiteX0" fmla="*/ 249121 w 278758"/>
              <a:gd name="connsiteY0" fmla="*/ 60740 h 58685"/>
              <a:gd name="connsiteX1" fmla="*/ 30369 w 278758"/>
              <a:gd name="connsiteY1" fmla="*/ 60887 h 58685"/>
              <a:gd name="connsiteX2" fmla="*/ 0 w 278758"/>
              <a:gd name="connsiteY2" fmla="*/ 30517 h 58685"/>
              <a:gd name="connsiteX3" fmla="*/ 0 w 278758"/>
              <a:gd name="connsiteY3" fmla="*/ 30517 h 58685"/>
              <a:gd name="connsiteX4" fmla="*/ 30369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69" y="60887"/>
                </a:lnTo>
                <a:cubicBezTo>
                  <a:pt x="13571" y="60887"/>
                  <a:pt x="0" y="47316"/>
                  <a:pt x="0" y="30517"/>
                </a:cubicBezTo>
                <a:lnTo>
                  <a:pt x="0" y="30517"/>
                </a:lnTo>
                <a:cubicBezTo>
                  <a:pt x="0" y="13718"/>
                  <a:pt x="13571" y="147"/>
                  <a:pt x="30369" y="147"/>
                </a:cubicBezTo>
                <a:lnTo>
                  <a:pt x="249121" y="0"/>
                </a:lnTo>
                <a:cubicBezTo>
                  <a:pt x="265921" y="0"/>
                  <a:pt x="279492" y="13571"/>
                  <a:pt x="279492" y="30370"/>
                </a:cubicBezTo>
                <a:lnTo>
                  <a:pt x="279492" y="30370"/>
                </a:lnTo>
                <a:cubicBezTo>
                  <a:pt x="279492" y="47095"/>
                  <a:pt x="265921" y="60667"/>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ACC0DE45-3A80-4E2F-B845-BEA8470FA006}"/>
              </a:ext>
            </a:extLst>
          </p:cNvPr>
          <p:cNvSpPr/>
          <p:nvPr userDrawn="1"/>
        </p:nvSpPr>
        <p:spPr>
          <a:xfrm>
            <a:off x="11268750" y="159267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DB97ED4D-83DB-4F8C-B55D-50FFB0DBD000}"/>
              </a:ext>
            </a:extLst>
          </p:cNvPr>
          <p:cNvSpPr/>
          <p:nvPr userDrawn="1"/>
        </p:nvSpPr>
        <p:spPr>
          <a:xfrm>
            <a:off x="10139222" y="1592431"/>
            <a:ext cx="680390" cy="64799"/>
          </a:xfrm>
          <a:custGeom>
            <a:avLst/>
            <a:gdLst>
              <a:gd name="connsiteX0" fmla="*/ 586493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813"/>
                </a:moveTo>
                <a:lnTo>
                  <a:pt x="30370" y="61180"/>
                </a:lnTo>
                <a:cubicBezTo>
                  <a:pt x="13571" y="61180"/>
                  <a:pt x="0" y="47609"/>
                  <a:pt x="0" y="30810"/>
                </a:cubicBezTo>
                <a:lnTo>
                  <a:pt x="0" y="30810"/>
                </a:lnTo>
                <a:cubicBezTo>
                  <a:pt x="0" y="14011"/>
                  <a:pt x="13571" y="440"/>
                  <a:pt x="30370" y="440"/>
                </a:cubicBezTo>
                <a:lnTo>
                  <a:pt x="586493" y="0"/>
                </a:lnTo>
                <a:cubicBezTo>
                  <a:pt x="603291" y="0"/>
                  <a:pt x="616863" y="13571"/>
                  <a:pt x="616863" y="30370"/>
                </a:cubicBezTo>
                <a:lnTo>
                  <a:pt x="616863" y="30370"/>
                </a:lnTo>
                <a:cubicBezTo>
                  <a:pt x="616863" y="47169"/>
                  <a:pt x="603291" y="60813"/>
                  <a:pt x="586493"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5FAE6AA9-E5E2-473A-BF2C-9762209CE3DA}"/>
              </a:ext>
            </a:extLst>
          </p:cNvPr>
          <p:cNvSpPr/>
          <p:nvPr userDrawn="1"/>
        </p:nvSpPr>
        <p:spPr>
          <a:xfrm>
            <a:off x="11425562" y="1756049"/>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5"/>
                  <a:pt x="603144"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5BFB321B-9E5A-4B00-9CAB-0FEC162CEB21}"/>
              </a:ext>
            </a:extLst>
          </p:cNvPr>
          <p:cNvSpPr/>
          <p:nvPr userDrawn="1"/>
        </p:nvSpPr>
        <p:spPr>
          <a:xfrm>
            <a:off x="10804141" y="1756211"/>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5"/>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FFF6D77D-D14D-43E0-91F8-6BE9C39806D7}"/>
              </a:ext>
            </a:extLst>
          </p:cNvPr>
          <p:cNvSpPr/>
          <p:nvPr userDrawn="1"/>
        </p:nvSpPr>
        <p:spPr>
          <a:xfrm>
            <a:off x="12175045" y="1756129"/>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096"/>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2BC88EF-A803-4DF2-AC77-D4538E526B89}"/>
              </a:ext>
            </a:extLst>
          </p:cNvPr>
          <p:cNvSpPr/>
          <p:nvPr userDrawn="1"/>
        </p:nvSpPr>
        <p:spPr>
          <a:xfrm>
            <a:off x="11175035" y="1756211"/>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267" y="47169"/>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1D3DEE0E-9922-45A5-AE96-09A41E0CB444}"/>
              </a:ext>
            </a:extLst>
          </p:cNvPr>
          <p:cNvSpPr/>
          <p:nvPr userDrawn="1"/>
        </p:nvSpPr>
        <p:spPr>
          <a:xfrm>
            <a:off x="12048849" y="1919585"/>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2DF5C22-C119-4490-BCE6-F4093C02E584}"/>
              </a:ext>
            </a:extLst>
          </p:cNvPr>
          <p:cNvSpPr/>
          <p:nvPr userDrawn="1"/>
        </p:nvSpPr>
        <p:spPr>
          <a:xfrm>
            <a:off x="11427265" y="191974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5"/>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2CE0BA8E-708E-45AA-80BB-898603D08F0E}"/>
              </a:ext>
            </a:extLst>
          </p:cNvPr>
          <p:cNvSpPr/>
          <p:nvPr userDrawn="1"/>
        </p:nvSpPr>
        <p:spPr>
          <a:xfrm>
            <a:off x="11798239" y="1919828"/>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667"/>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B40B94A0-64AE-43AE-B540-005141FE426A}"/>
              </a:ext>
            </a:extLst>
          </p:cNvPr>
          <p:cNvSpPr/>
          <p:nvPr userDrawn="1"/>
        </p:nvSpPr>
        <p:spPr>
          <a:xfrm>
            <a:off x="10668630" y="1919504"/>
            <a:ext cx="680390" cy="64799"/>
          </a:xfrm>
          <a:custGeom>
            <a:avLst/>
            <a:gdLst>
              <a:gd name="connsiteX0" fmla="*/ 586493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813"/>
                </a:moveTo>
                <a:lnTo>
                  <a:pt x="30370" y="61180"/>
                </a:lnTo>
                <a:cubicBezTo>
                  <a:pt x="13571" y="61180"/>
                  <a:pt x="0" y="47609"/>
                  <a:pt x="0" y="30810"/>
                </a:cubicBezTo>
                <a:lnTo>
                  <a:pt x="0" y="30810"/>
                </a:lnTo>
                <a:cubicBezTo>
                  <a:pt x="0" y="14011"/>
                  <a:pt x="13571" y="440"/>
                  <a:pt x="30370" y="440"/>
                </a:cubicBezTo>
                <a:lnTo>
                  <a:pt x="586493" y="0"/>
                </a:lnTo>
                <a:cubicBezTo>
                  <a:pt x="603291" y="0"/>
                  <a:pt x="616862" y="13571"/>
                  <a:pt x="616862" y="30370"/>
                </a:cubicBezTo>
                <a:lnTo>
                  <a:pt x="616862" y="30370"/>
                </a:lnTo>
                <a:cubicBezTo>
                  <a:pt x="616862" y="47169"/>
                  <a:pt x="603291" y="60813"/>
                  <a:pt x="586493"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2084664E-4085-4FFC-9628-10F0851E0EFE}"/>
              </a:ext>
            </a:extLst>
          </p:cNvPr>
          <p:cNvSpPr/>
          <p:nvPr userDrawn="1"/>
        </p:nvSpPr>
        <p:spPr>
          <a:xfrm>
            <a:off x="13221536" y="224673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A8F84533-9EB2-4209-A6A9-767A78CAA2BB}"/>
              </a:ext>
            </a:extLst>
          </p:cNvPr>
          <p:cNvSpPr/>
          <p:nvPr userDrawn="1"/>
        </p:nvSpPr>
        <p:spPr>
          <a:xfrm>
            <a:off x="11676565" y="2246739"/>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666"/>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2F0017F7-1D5E-4648-9E29-678D45D77855}"/>
              </a:ext>
            </a:extLst>
          </p:cNvPr>
          <p:cNvSpPr/>
          <p:nvPr userDrawn="1"/>
        </p:nvSpPr>
        <p:spPr>
          <a:xfrm>
            <a:off x="12919249" y="2246820"/>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12D4ECD7-6B76-40E8-A6E4-E7A84D7306ED}"/>
              </a:ext>
            </a:extLst>
          </p:cNvPr>
          <p:cNvSpPr/>
          <p:nvPr userDrawn="1"/>
        </p:nvSpPr>
        <p:spPr>
          <a:xfrm>
            <a:off x="11055062" y="2246820"/>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5"/>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169"/>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1C8EAA91-2592-4BC6-A72E-6CB2A1BB5C72}"/>
              </a:ext>
            </a:extLst>
          </p:cNvPr>
          <p:cNvSpPr/>
          <p:nvPr userDrawn="1"/>
        </p:nvSpPr>
        <p:spPr>
          <a:xfrm>
            <a:off x="12425967" y="2246820"/>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4 w 388794"/>
              <a:gd name="connsiteY6" fmla="*/ 30370 h 58685"/>
              <a:gd name="connsiteX7" fmla="*/ 390334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4" y="13571"/>
                  <a:pt x="390334" y="30370"/>
                </a:cubicBezTo>
                <a:lnTo>
                  <a:pt x="390334" y="30370"/>
                </a:lnTo>
                <a:cubicBezTo>
                  <a:pt x="390334" y="47095"/>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1CFC9C88-C358-4B22-A4A6-46D1757DA859}"/>
              </a:ext>
            </a:extLst>
          </p:cNvPr>
          <p:cNvSpPr/>
          <p:nvPr userDrawn="1"/>
        </p:nvSpPr>
        <p:spPr>
          <a:xfrm>
            <a:off x="11426037" y="2246902"/>
            <a:ext cx="178197" cy="64799"/>
          </a:xfrm>
          <a:custGeom>
            <a:avLst/>
            <a:gdLst>
              <a:gd name="connsiteX0" fmla="*/ 131971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1 w 161386"/>
              <a:gd name="connsiteY5" fmla="*/ 0 h 58685"/>
              <a:gd name="connsiteX6" fmla="*/ 162340 w 161386"/>
              <a:gd name="connsiteY6" fmla="*/ 30370 h 58685"/>
              <a:gd name="connsiteX7" fmla="*/ 162340 w 161386"/>
              <a:gd name="connsiteY7" fmla="*/ 30370 h 58685"/>
              <a:gd name="connsiteX8" fmla="*/ 131971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1" y="60740"/>
                </a:moveTo>
                <a:lnTo>
                  <a:pt x="30370" y="60813"/>
                </a:lnTo>
                <a:cubicBezTo>
                  <a:pt x="13572" y="60813"/>
                  <a:pt x="0" y="47242"/>
                  <a:pt x="0" y="30444"/>
                </a:cubicBezTo>
                <a:lnTo>
                  <a:pt x="0" y="30444"/>
                </a:lnTo>
                <a:cubicBezTo>
                  <a:pt x="0" y="13645"/>
                  <a:pt x="13572" y="73"/>
                  <a:pt x="30370" y="73"/>
                </a:cubicBezTo>
                <a:lnTo>
                  <a:pt x="131971" y="0"/>
                </a:lnTo>
                <a:cubicBezTo>
                  <a:pt x="148769" y="0"/>
                  <a:pt x="162340" y="13571"/>
                  <a:pt x="162340" y="30370"/>
                </a:cubicBezTo>
                <a:lnTo>
                  <a:pt x="162340" y="30370"/>
                </a:lnTo>
                <a:cubicBezTo>
                  <a:pt x="162340" y="47096"/>
                  <a:pt x="148769" y="60740"/>
                  <a:pt x="13197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1D7D78B1-9C47-4CD0-AE98-B7B1A0B5CA0E}"/>
              </a:ext>
            </a:extLst>
          </p:cNvPr>
          <p:cNvSpPr/>
          <p:nvPr userDrawn="1"/>
        </p:nvSpPr>
        <p:spPr>
          <a:xfrm>
            <a:off x="10296427" y="224673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E44B8503-1AF3-488F-9995-8579282A9751}"/>
              </a:ext>
            </a:extLst>
          </p:cNvPr>
          <p:cNvSpPr/>
          <p:nvPr userDrawn="1"/>
        </p:nvSpPr>
        <p:spPr>
          <a:xfrm>
            <a:off x="13096879" y="241027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B1D2ACD8-A2EE-492F-BC5C-3C803F808D7F}"/>
              </a:ext>
            </a:extLst>
          </p:cNvPr>
          <p:cNvSpPr/>
          <p:nvPr userDrawn="1"/>
        </p:nvSpPr>
        <p:spPr>
          <a:xfrm>
            <a:off x="11551989" y="241027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E2768051-101B-4C6C-BEA5-65A63648E629}"/>
              </a:ext>
            </a:extLst>
          </p:cNvPr>
          <p:cNvSpPr/>
          <p:nvPr userDrawn="1"/>
        </p:nvSpPr>
        <p:spPr>
          <a:xfrm>
            <a:off x="12794592" y="241043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463" y="60667"/>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1AE719F5-F8DA-4B87-9741-474CD89B2C91}"/>
              </a:ext>
            </a:extLst>
          </p:cNvPr>
          <p:cNvSpPr/>
          <p:nvPr userDrawn="1"/>
        </p:nvSpPr>
        <p:spPr>
          <a:xfrm>
            <a:off x="10930404" y="2410357"/>
            <a:ext cx="307795" cy="64799"/>
          </a:xfrm>
          <a:custGeom>
            <a:avLst/>
            <a:gdLst>
              <a:gd name="connsiteX0" fmla="*/ 249121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5"/>
                  <a:pt x="0" y="30516"/>
                </a:cubicBezTo>
                <a:lnTo>
                  <a:pt x="0" y="30516"/>
                </a:lnTo>
                <a:cubicBezTo>
                  <a:pt x="0" y="13718"/>
                  <a:pt x="13571" y="147"/>
                  <a:pt x="30370" y="147"/>
                </a:cubicBezTo>
                <a:lnTo>
                  <a:pt x="249121" y="0"/>
                </a:lnTo>
                <a:cubicBezTo>
                  <a:pt x="265921" y="0"/>
                  <a:pt x="279492" y="13571"/>
                  <a:pt x="279492" y="30370"/>
                </a:cubicBezTo>
                <a:lnTo>
                  <a:pt x="279492" y="30370"/>
                </a:lnTo>
                <a:cubicBezTo>
                  <a:pt x="279492" y="47169"/>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BDA09D18-ABB4-45E9-97B4-C4A47A190C41}"/>
              </a:ext>
            </a:extLst>
          </p:cNvPr>
          <p:cNvSpPr/>
          <p:nvPr userDrawn="1"/>
        </p:nvSpPr>
        <p:spPr>
          <a:xfrm>
            <a:off x="12301471" y="2410357"/>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522701DE-C29D-4A3C-BA5E-EFF6EF6A5871}"/>
              </a:ext>
            </a:extLst>
          </p:cNvPr>
          <p:cNvSpPr/>
          <p:nvPr userDrawn="1"/>
        </p:nvSpPr>
        <p:spPr>
          <a:xfrm>
            <a:off x="11301380" y="241043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5"/>
                  <a:pt x="13572"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7C6A1634-88D9-4874-B947-9CB2A3978C50}"/>
              </a:ext>
            </a:extLst>
          </p:cNvPr>
          <p:cNvSpPr/>
          <p:nvPr userDrawn="1"/>
        </p:nvSpPr>
        <p:spPr>
          <a:xfrm>
            <a:off x="12175113" y="257381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5"/>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06D5B2BA-1D66-4E6A-9013-8F4EF2B042F6}"/>
              </a:ext>
            </a:extLst>
          </p:cNvPr>
          <p:cNvSpPr/>
          <p:nvPr userDrawn="1"/>
        </p:nvSpPr>
        <p:spPr>
          <a:xfrm>
            <a:off x="13417797" y="2573974"/>
            <a:ext cx="242996" cy="64799"/>
          </a:xfrm>
          <a:custGeom>
            <a:avLst/>
            <a:gdLst>
              <a:gd name="connsiteX0" fmla="*/ 193736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6 w 220072"/>
              <a:gd name="connsiteY5" fmla="*/ 0 h 58685"/>
              <a:gd name="connsiteX6" fmla="*/ 224106 w 220072"/>
              <a:gd name="connsiteY6" fmla="*/ 30370 h 58685"/>
              <a:gd name="connsiteX7" fmla="*/ 224106 w 220072"/>
              <a:gd name="connsiteY7" fmla="*/ 30370 h 58685"/>
              <a:gd name="connsiteX8" fmla="*/ 193736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6" y="60740"/>
                </a:moveTo>
                <a:lnTo>
                  <a:pt x="30370" y="60887"/>
                </a:lnTo>
                <a:cubicBezTo>
                  <a:pt x="13571" y="60887"/>
                  <a:pt x="0" y="47316"/>
                  <a:pt x="0" y="30517"/>
                </a:cubicBezTo>
                <a:lnTo>
                  <a:pt x="0" y="30517"/>
                </a:lnTo>
                <a:cubicBezTo>
                  <a:pt x="0" y="13718"/>
                  <a:pt x="13571" y="147"/>
                  <a:pt x="30370" y="147"/>
                </a:cubicBezTo>
                <a:lnTo>
                  <a:pt x="193736" y="0"/>
                </a:lnTo>
                <a:cubicBezTo>
                  <a:pt x="210535" y="0"/>
                  <a:pt x="224106" y="13571"/>
                  <a:pt x="224106" y="30370"/>
                </a:cubicBezTo>
                <a:lnTo>
                  <a:pt x="224106" y="30370"/>
                </a:lnTo>
                <a:cubicBezTo>
                  <a:pt x="224106" y="47096"/>
                  <a:pt x="210535" y="60740"/>
                  <a:pt x="193736"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F969283E-B31B-4B83-9351-368EBAB6B46C}"/>
              </a:ext>
            </a:extLst>
          </p:cNvPr>
          <p:cNvSpPr/>
          <p:nvPr userDrawn="1"/>
        </p:nvSpPr>
        <p:spPr>
          <a:xfrm>
            <a:off x="11553610" y="2573974"/>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6"/>
                  <a:pt x="265921" y="60667"/>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73B0B152-40CD-41C8-96B3-E5E94A9523AE}"/>
              </a:ext>
            </a:extLst>
          </p:cNvPr>
          <p:cNvSpPr/>
          <p:nvPr userDrawn="1"/>
        </p:nvSpPr>
        <p:spPr>
          <a:xfrm>
            <a:off x="12924515" y="257389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2" y="60960"/>
                  <a:pt x="0" y="47389"/>
                  <a:pt x="0" y="30590"/>
                </a:cubicBezTo>
                <a:lnTo>
                  <a:pt x="0" y="30590"/>
                </a:lnTo>
                <a:cubicBezTo>
                  <a:pt x="0" y="13791"/>
                  <a:pt x="13572"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52A760BC-300D-4753-9A2D-5F76FD364311}"/>
              </a:ext>
            </a:extLst>
          </p:cNvPr>
          <p:cNvSpPr/>
          <p:nvPr userDrawn="1"/>
        </p:nvSpPr>
        <p:spPr>
          <a:xfrm flipH="1">
            <a:off x="11924503" y="2573974"/>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0D99244C-FAC6-4C9A-BC4E-C88BD35D7570}"/>
              </a:ext>
            </a:extLst>
          </p:cNvPr>
          <p:cNvSpPr/>
          <p:nvPr userDrawn="1"/>
        </p:nvSpPr>
        <p:spPr>
          <a:xfrm>
            <a:off x="10794894" y="257381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2" y="13571"/>
                  <a:pt x="616862" y="30370"/>
                </a:cubicBezTo>
                <a:lnTo>
                  <a:pt x="616862" y="30370"/>
                </a:lnTo>
                <a:cubicBezTo>
                  <a:pt x="616862"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98D093DD-C313-4997-ADFE-47D3E3263C9D}"/>
              </a:ext>
            </a:extLst>
          </p:cNvPr>
          <p:cNvSpPr/>
          <p:nvPr userDrawn="1"/>
        </p:nvSpPr>
        <p:spPr>
          <a:xfrm>
            <a:off x="12175033" y="273734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095"/>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5C565179-F527-49B4-B811-2FB18C5176AD}"/>
              </a:ext>
            </a:extLst>
          </p:cNvPr>
          <p:cNvSpPr/>
          <p:nvPr userDrawn="1"/>
        </p:nvSpPr>
        <p:spPr>
          <a:xfrm flipH="1">
            <a:off x="10630142" y="273734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5"/>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5"/>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2E2BBEDB-9CB8-4987-86F5-061E0C4D76F8}"/>
              </a:ext>
            </a:extLst>
          </p:cNvPr>
          <p:cNvSpPr/>
          <p:nvPr userDrawn="1"/>
        </p:nvSpPr>
        <p:spPr>
          <a:xfrm>
            <a:off x="11872744" y="2737430"/>
            <a:ext cx="242996" cy="64799"/>
          </a:xfrm>
          <a:custGeom>
            <a:avLst/>
            <a:gdLst>
              <a:gd name="connsiteX0" fmla="*/ 193736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6 w 220072"/>
              <a:gd name="connsiteY5" fmla="*/ 0 h 58685"/>
              <a:gd name="connsiteX6" fmla="*/ 224106 w 220072"/>
              <a:gd name="connsiteY6" fmla="*/ 30370 h 58685"/>
              <a:gd name="connsiteX7" fmla="*/ 224106 w 220072"/>
              <a:gd name="connsiteY7" fmla="*/ 30370 h 58685"/>
              <a:gd name="connsiteX8" fmla="*/ 193736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6" y="60813"/>
                </a:moveTo>
                <a:lnTo>
                  <a:pt x="30370" y="60887"/>
                </a:lnTo>
                <a:cubicBezTo>
                  <a:pt x="13571" y="60887"/>
                  <a:pt x="0" y="47316"/>
                  <a:pt x="0" y="30517"/>
                </a:cubicBezTo>
                <a:lnTo>
                  <a:pt x="0" y="30517"/>
                </a:lnTo>
                <a:cubicBezTo>
                  <a:pt x="0" y="13718"/>
                  <a:pt x="13571" y="147"/>
                  <a:pt x="30370" y="147"/>
                </a:cubicBezTo>
                <a:lnTo>
                  <a:pt x="193736" y="0"/>
                </a:lnTo>
                <a:cubicBezTo>
                  <a:pt x="210535" y="0"/>
                  <a:pt x="224106" y="13571"/>
                  <a:pt x="224106" y="30370"/>
                </a:cubicBezTo>
                <a:lnTo>
                  <a:pt x="224106" y="30370"/>
                </a:lnTo>
                <a:cubicBezTo>
                  <a:pt x="224106" y="47169"/>
                  <a:pt x="210535" y="60813"/>
                  <a:pt x="193736"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2ACE6497-42AD-4503-96E6-6DF0D755C6CA}"/>
              </a:ext>
            </a:extLst>
          </p:cNvPr>
          <p:cNvSpPr/>
          <p:nvPr userDrawn="1"/>
        </p:nvSpPr>
        <p:spPr>
          <a:xfrm>
            <a:off x="10008557" y="2537485"/>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2" y="60887"/>
                  <a:pt x="0" y="47316"/>
                  <a:pt x="0" y="30517"/>
                </a:cubicBezTo>
                <a:lnTo>
                  <a:pt x="0" y="30517"/>
                </a:lnTo>
                <a:cubicBezTo>
                  <a:pt x="0" y="13718"/>
                  <a:pt x="13572"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05C68448-5E94-43DE-9004-4DCAE3DB31A5}"/>
              </a:ext>
            </a:extLst>
          </p:cNvPr>
          <p:cNvSpPr/>
          <p:nvPr userDrawn="1"/>
        </p:nvSpPr>
        <p:spPr>
          <a:xfrm>
            <a:off x="11379462" y="2737430"/>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2" y="60960"/>
                  <a:pt x="0" y="47389"/>
                  <a:pt x="0" y="30590"/>
                </a:cubicBezTo>
                <a:lnTo>
                  <a:pt x="0" y="30590"/>
                </a:lnTo>
                <a:cubicBezTo>
                  <a:pt x="0" y="13791"/>
                  <a:pt x="13572" y="220"/>
                  <a:pt x="30370" y="220"/>
                </a:cubicBezTo>
                <a:lnTo>
                  <a:pt x="359965" y="0"/>
                </a:lnTo>
                <a:cubicBezTo>
                  <a:pt x="376764" y="0"/>
                  <a:pt x="390335" y="13571"/>
                  <a:pt x="390335" y="30370"/>
                </a:cubicBezTo>
                <a:lnTo>
                  <a:pt x="390335" y="30370"/>
                </a:lnTo>
                <a:cubicBezTo>
                  <a:pt x="390335" y="47096"/>
                  <a:pt x="376691"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5F8FDF14-97CF-45F4-A032-2DC5CDCC6F0D}"/>
              </a:ext>
            </a:extLst>
          </p:cNvPr>
          <p:cNvSpPr/>
          <p:nvPr userDrawn="1"/>
        </p:nvSpPr>
        <p:spPr>
          <a:xfrm>
            <a:off x="10379532" y="2737510"/>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5712E1DD-AC2D-4434-BBEF-06603D6E1B4E}"/>
              </a:ext>
            </a:extLst>
          </p:cNvPr>
          <p:cNvSpPr/>
          <p:nvPr userDrawn="1"/>
        </p:nvSpPr>
        <p:spPr>
          <a:xfrm flipH="1">
            <a:off x="12798156" y="2900885"/>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097AB0FA-F1F4-473D-87C2-211F5CC0974C}"/>
              </a:ext>
            </a:extLst>
          </p:cNvPr>
          <p:cNvSpPr/>
          <p:nvPr userDrawn="1"/>
        </p:nvSpPr>
        <p:spPr>
          <a:xfrm>
            <a:off x="11253266" y="2900885"/>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9E9470A0-B16A-408A-A3FB-CA57825A6EB3}"/>
              </a:ext>
            </a:extLst>
          </p:cNvPr>
          <p:cNvSpPr/>
          <p:nvPr userDrawn="1"/>
        </p:nvSpPr>
        <p:spPr>
          <a:xfrm>
            <a:off x="12495868" y="290104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463"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D6B78E05-7909-4B7B-92EB-1AFBCE5D0994}"/>
              </a:ext>
            </a:extLst>
          </p:cNvPr>
          <p:cNvSpPr/>
          <p:nvPr userDrawn="1"/>
        </p:nvSpPr>
        <p:spPr>
          <a:xfrm>
            <a:off x="10631680" y="2901047"/>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6"/>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56E04002-43E0-4B10-81B2-79FD115CBC85}"/>
              </a:ext>
            </a:extLst>
          </p:cNvPr>
          <p:cNvSpPr/>
          <p:nvPr userDrawn="1"/>
        </p:nvSpPr>
        <p:spPr>
          <a:xfrm>
            <a:off x="12002667" y="2900967"/>
            <a:ext cx="429293" cy="64799"/>
          </a:xfrm>
          <a:custGeom>
            <a:avLst/>
            <a:gdLst>
              <a:gd name="connsiteX0" fmla="*/ 359964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70" y="60960"/>
                </a:lnTo>
                <a:cubicBezTo>
                  <a:pt x="13571" y="60960"/>
                  <a:pt x="0" y="47389"/>
                  <a:pt x="0" y="30590"/>
                </a:cubicBezTo>
                <a:lnTo>
                  <a:pt x="0" y="30590"/>
                </a:lnTo>
                <a:cubicBezTo>
                  <a:pt x="0" y="13791"/>
                  <a:pt x="13571" y="220"/>
                  <a:pt x="30370" y="220"/>
                </a:cubicBezTo>
                <a:lnTo>
                  <a:pt x="359964" y="0"/>
                </a:lnTo>
                <a:cubicBezTo>
                  <a:pt x="376764" y="0"/>
                  <a:pt x="390334" y="13571"/>
                  <a:pt x="390334" y="30370"/>
                </a:cubicBezTo>
                <a:lnTo>
                  <a:pt x="390334" y="30370"/>
                </a:lnTo>
                <a:cubicBezTo>
                  <a:pt x="390334" y="47169"/>
                  <a:pt x="376764" y="60740"/>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3D9E8814-C539-43D9-8EFD-6785E494B864}"/>
              </a:ext>
            </a:extLst>
          </p:cNvPr>
          <p:cNvSpPr/>
          <p:nvPr userDrawn="1"/>
        </p:nvSpPr>
        <p:spPr>
          <a:xfrm>
            <a:off x="11002656" y="290104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5"/>
                  <a:pt x="13572"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37750256-DD63-4E9C-9CFA-71E4C01CB43E}"/>
              </a:ext>
            </a:extLst>
          </p:cNvPr>
          <p:cNvSpPr/>
          <p:nvPr userDrawn="1"/>
        </p:nvSpPr>
        <p:spPr>
          <a:xfrm>
            <a:off x="13421927" y="306442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7606C2ED-9F73-4AF5-81DA-27D37F02D435}"/>
              </a:ext>
            </a:extLst>
          </p:cNvPr>
          <p:cNvSpPr/>
          <p:nvPr userDrawn="1"/>
        </p:nvSpPr>
        <p:spPr>
          <a:xfrm>
            <a:off x="11877037" y="306442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0562ACE-979C-4B13-89EB-7826663F9535}"/>
              </a:ext>
            </a:extLst>
          </p:cNvPr>
          <p:cNvSpPr/>
          <p:nvPr userDrawn="1"/>
        </p:nvSpPr>
        <p:spPr>
          <a:xfrm>
            <a:off x="13119641" y="306458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034" y="47169"/>
                  <a:pt x="210463"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FFAD4058-E625-4505-B0EB-AB7DD270ADAE}"/>
              </a:ext>
            </a:extLst>
          </p:cNvPr>
          <p:cNvSpPr/>
          <p:nvPr userDrawn="1"/>
        </p:nvSpPr>
        <p:spPr>
          <a:xfrm flipH="1">
            <a:off x="11255453" y="3064584"/>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18" y="47096"/>
                  <a:pt x="265847"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9AAD7928-DF23-4234-B988-AB973C4B095E}"/>
              </a:ext>
            </a:extLst>
          </p:cNvPr>
          <p:cNvSpPr/>
          <p:nvPr userDrawn="1"/>
        </p:nvSpPr>
        <p:spPr>
          <a:xfrm>
            <a:off x="12626520" y="3064503"/>
            <a:ext cx="429293" cy="64799"/>
          </a:xfrm>
          <a:custGeom>
            <a:avLst/>
            <a:gdLst>
              <a:gd name="connsiteX0" fmla="*/ 360039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9 w 388794"/>
              <a:gd name="connsiteY5" fmla="*/ 0 h 58685"/>
              <a:gd name="connsiteX6" fmla="*/ 390408 w 388794"/>
              <a:gd name="connsiteY6" fmla="*/ 30370 h 58685"/>
              <a:gd name="connsiteX7" fmla="*/ 390408 w 388794"/>
              <a:gd name="connsiteY7" fmla="*/ 30370 h 58685"/>
              <a:gd name="connsiteX8" fmla="*/ 360039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9" y="60740"/>
                </a:moveTo>
                <a:lnTo>
                  <a:pt x="30370" y="60960"/>
                </a:lnTo>
                <a:cubicBezTo>
                  <a:pt x="13571" y="60960"/>
                  <a:pt x="0" y="47389"/>
                  <a:pt x="0" y="30590"/>
                </a:cubicBezTo>
                <a:lnTo>
                  <a:pt x="0" y="30590"/>
                </a:lnTo>
                <a:cubicBezTo>
                  <a:pt x="0" y="13791"/>
                  <a:pt x="13571" y="220"/>
                  <a:pt x="30370" y="220"/>
                </a:cubicBezTo>
                <a:lnTo>
                  <a:pt x="360039" y="0"/>
                </a:lnTo>
                <a:cubicBezTo>
                  <a:pt x="376837" y="0"/>
                  <a:pt x="390408" y="13571"/>
                  <a:pt x="390408" y="30370"/>
                </a:cubicBezTo>
                <a:lnTo>
                  <a:pt x="390408" y="30370"/>
                </a:lnTo>
                <a:cubicBezTo>
                  <a:pt x="390408" y="47169"/>
                  <a:pt x="376837" y="60740"/>
                  <a:pt x="36003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F166CC19-2983-4019-9753-EEF391C5909B}"/>
              </a:ext>
            </a:extLst>
          </p:cNvPr>
          <p:cNvSpPr/>
          <p:nvPr userDrawn="1"/>
        </p:nvSpPr>
        <p:spPr>
          <a:xfrm>
            <a:off x="11626427" y="306466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2" y="60813"/>
                  <a:pt x="0" y="47242"/>
                  <a:pt x="0" y="30443"/>
                </a:cubicBezTo>
                <a:lnTo>
                  <a:pt x="0" y="30443"/>
                </a:lnTo>
                <a:cubicBezTo>
                  <a:pt x="0" y="13644"/>
                  <a:pt x="13572"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FC3CA997-2A0A-45C9-A549-254CE661BE80}"/>
              </a:ext>
            </a:extLst>
          </p:cNvPr>
          <p:cNvSpPr/>
          <p:nvPr userDrawn="1"/>
        </p:nvSpPr>
        <p:spPr>
          <a:xfrm>
            <a:off x="12500161" y="3228040"/>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863" y="47096"/>
                  <a:pt x="603219" y="60667"/>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0C7872E8-BC6C-4FE1-8118-E04AF0DB7311}"/>
              </a:ext>
            </a:extLst>
          </p:cNvPr>
          <p:cNvSpPr/>
          <p:nvPr userDrawn="1"/>
        </p:nvSpPr>
        <p:spPr>
          <a:xfrm>
            <a:off x="11878657" y="3228120"/>
            <a:ext cx="307795" cy="64799"/>
          </a:xfrm>
          <a:custGeom>
            <a:avLst/>
            <a:gdLst>
              <a:gd name="connsiteX0" fmla="*/ 249121 w 278758"/>
              <a:gd name="connsiteY0" fmla="*/ 60740 h 58685"/>
              <a:gd name="connsiteX1" fmla="*/ 30369 w 278758"/>
              <a:gd name="connsiteY1" fmla="*/ 60887 h 58685"/>
              <a:gd name="connsiteX2" fmla="*/ 0 w 278758"/>
              <a:gd name="connsiteY2" fmla="*/ 30517 h 58685"/>
              <a:gd name="connsiteX3" fmla="*/ 0 w 278758"/>
              <a:gd name="connsiteY3" fmla="*/ 30517 h 58685"/>
              <a:gd name="connsiteX4" fmla="*/ 30369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69" y="60887"/>
                </a:lnTo>
                <a:cubicBezTo>
                  <a:pt x="13571" y="60887"/>
                  <a:pt x="0" y="47315"/>
                  <a:pt x="0" y="30517"/>
                </a:cubicBezTo>
                <a:lnTo>
                  <a:pt x="0" y="30517"/>
                </a:lnTo>
                <a:cubicBezTo>
                  <a:pt x="0" y="13718"/>
                  <a:pt x="13571" y="147"/>
                  <a:pt x="30369" y="147"/>
                </a:cubicBezTo>
                <a:lnTo>
                  <a:pt x="249121" y="0"/>
                </a:lnTo>
                <a:cubicBezTo>
                  <a:pt x="265921" y="0"/>
                  <a:pt x="279492" y="13571"/>
                  <a:pt x="279492" y="30370"/>
                </a:cubicBezTo>
                <a:lnTo>
                  <a:pt x="279492" y="30370"/>
                </a:lnTo>
                <a:cubicBezTo>
                  <a:pt x="279492" y="47169"/>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FC88586A-643A-4D6A-A088-121120A13D65}"/>
              </a:ext>
            </a:extLst>
          </p:cNvPr>
          <p:cNvSpPr/>
          <p:nvPr userDrawn="1"/>
        </p:nvSpPr>
        <p:spPr>
          <a:xfrm>
            <a:off x="13249561" y="3228120"/>
            <a:ext cx="429293" cy="64799"/>
          </a:xfrm>
          <a:custGeom>
            <a:avLst/>
            <a:gdLst>
              <a:gd name="connsiteX0" fmla="*/ 359964 w 388794"/>
              <a:gd name="connsiteY0" fmla="*/ 60740 h 58685"/>
              <a:gd name="connsiteX1" fmla="*/ 30369 w 388794"/>
              <a:gd name="connsiteY1" fmla="*/ 60960 h 58685"/>
              <a:gd name="connsiteX2" fmla="*/ 0 w 388794"/>
              <a:gd name="connsiteY2" fmla="*/ 30590 h 58685"/>
              <a:gd name="connsiteX3" fmla="*/ 0 w 388794"/>
              <a:gd name="connsiteY3" fmla="*/ 30590 h 58685"/>
              <a:gd name="connsiteX4" fmla="*/ 30369 w 388794"/>
              <a:gd name="connsiteY4" fmla="*/ 220 h 58685"/>
              <a:gd name="connsiteX5" fmla="*/ 359964 w 388794"/>
              <a:gd name="connsiteY5" fmla="*/ 0 h 58685"/>
              <a:gd name="connsiteX6" fmla="*/ 390334 w 388794"/>
              <a:gd name="connsiteY6" fmla="*/ 30370 h 58685"/>
              <a:gd name="connsiteX7" fmla="*/ 390334 w 388794"/>
              <a:gd name="connsiteY7" fmla="*/ 30370 h 58685"/>
              <a:gd name="connsiteX8" fmla="*/ 359964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4" y="60740"/>
                </a:moveTo>
                <a:lnTo>
                  <a:pt x="30369" y="60960"/>
                </a:lnTo>
                <a:cubicBezTo>
                  <a:pt x="13571" y="60960"/>
                  <a:pt x="0" y="47389"/>
                  <a:pt x="0" y="30590"/>
                </a:cubicBezTo>
                <a:lnTo>
                  <a:pt x="0" y="30590"/>
                </a:lnTo>
                <a:cubicBezTo>
                  <a:pt x="0" y="13791"/>
                  <a:pt x="13571" y="220"/>
                  <a:pt x="30369" y="220"/>
                </a:cubicBezTo>
                <a:lnTo>
                  <a:pt x="359964" y="0"/>
                </a:lnTo>
                <a:cubicBezTo>
                  <a:pt x="376764" y="0"/>
                  <a:pt x="390334" y="13571"/>
                  <a:pt x="390334" y="30370"/>
                </a:cubicBezTo>
                <a:lnTo>
                  <a:pt x="390334" y="30370"/>
                </a:lnTo>
                <a:cubicBezTo>
                  <a:pt x="390334" y="47095"/>
                  <a:pt x="376764" y="60666"/>
                  <a:pt x="359964"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6E9E4591-279B-4DF1-8BC6-D3BDA629BD0F}"/>
              </a:ext>
            </a:extLst>
          </p:cNvPr>
          <p:cNvSpPr/>
          <p:nvPr userDrawn="1"/>
        </p:nvSpPr>
        <p:spPr>
          <a:xfrm>
            <a:off x="12249551" y="3228202"/>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1D1B3B16-B173-4D2F-9105-18122ADEF561}"/>
              </a:ext>
            </a:extLst>
          </p:cNvPr>
          <p:cNvSpPr/>
          <p:nvPr userDrawn="1"/>
        </p:nvSpPr>
        <p:spPr>
          <a:xfrm>
            <a:off x="11119942" y="3228040"/>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6"/>
                  <a:pt x="0" y="30737"/>
                </a:cubicBezTo>
                <a:lnTo>
                  <a:pt x="0" y="30737"/>
                </a:lnTo>
                <a:cubicBezTo>
                  <a:pt x="0" y="13938"/>
                  <a:pt x="13571" y="367"/>
                  <a:pt x="30370" y="367"/>
                </a:cubicBezTo>
                <a:lnTo>
                  <a:pt x="586493" y="0"/>
                </a:lnTo>
                <a:cubicBezTo>
                  <a:pt x="603291" y="0"/>
                  <a:pt x="616862" y="13571"/>
                  <a:pt x="616862" y="30370"/>
                </a:cubicBezTo>
                <a:lnTo>
                  <a:pt x="616862" y="30370"/>
                </a:lnTo>
                <a:cubicBezTo>
                  <a:pt x="616790" y="47096"/>
                  <a:pt x="603218" y="60667"/>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AAFF56E1-7C46-494A-BAB5-299EADDDF4DD}"/>
              </a:ext>
            </a:extLst>
          </p:cNvPr>
          <p:cNvSpPr/>
          <p:nvPr userDrawn="1"/>
        </p:nvSpPr>
        <p:spPr>
          <a:xfrm>
            <a:off x="12307789" y="3391577"/>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2" y="61107"/>
                  <a:pt x="0" y="47536"/>
                  <a:pt x="0" y="30737"/>
                </a:cubicBezTo>
                <a:lnTo>
                  <a:pt x="0" y="30737"/>
                </a:lnTo>
                <a:cubicBezTo>
                  <a:pt x="0" y="13938"/>
                  <a:pt x="13572" y="367"/>
                  <a:pt x="30370" y="367"/>
                </a:cubicBezTo>
                <a:lnTo>
                  <a:pt x="586493" y="0"/>
                </a:lnTo>
                <a:cubicBezTo>
                  <a:pt x="603291" y="0"/>
                  <a:pt x="616863" y="13571"/>
                  <a:pt x="616863" y="30370"/>
                </a:cubicBezTo>
                <a:lnTo>
                  <a:pt x="616863" y="30370"/>
                </a:lnTo>
                <a:cubicBezTo>
                  <a:pt x="616790" y="47096"/>
                  <a:pt x="603219"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27F7E547-7D91-4673-972C-461C29C76AD8}"/>
              </a:ext>
            </a:extLst>
          </p:cNvPr>
          <p:cNvSpPr/>
          <p:nvPr userDrawn="1"/>
        </p:nvSpPr>
        <p:spPr>
          <a:xfrm>
            <a:off x="10762898" y="3391577"/>
            <a:ext cx="680390" cy="64799"/>
          </a:xfrm>
          <a:custGeom>
            <a:avLst/>
            <a:gdLst>
              <a:gd name="connsiteX0" fmla="*/ 586492 w 616202"/>
              <a:gd name="connsiteY0" fmla="*/ 60740 h 58685"/>
              <a:gd name="connsiteX1" fmla="*/ 30369 w 616202"/>
              <a:gd name="connsiteY1" fmla="*/ 61107 h 58685"/>
              <a:gd name="connsiteX2" fmla="*/ 0 w 616202"/>
              <a:gd name="connsiteY2" fmla="*/ 30737 h 58685"/>
              <a:gd name="connsiteX3" fmla="*/ 0 w 616202"/>
              <a:gd name="connsiteY3" fmla="*/ 30737 h 58685"/>
              <a:gd name="connsiteX4" fmla="*/ 30369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69" y="61107"/>
                </a:lnTo>
                <a:cubicBezTo>
                  <a:pt x="13571" y="61107"/>
                  <a:pt x="0" y="47536"/>
                  <a:pt x="0" y="30737"/>
                </a:cubicBezTo>
                <a:lnTo>
                  <a:pt x="0" y="30737"/>
                </a:lnTo>
                <a:cubicBezTo>
                  <a:pt x="0" y="13938"/>
                  <a:pt x="13571" y="367"/>
                  <a:pt x="30369" y="367"/>
                </a:cubicBezTo>
                <a:lnTo>
                  <a:pt x="586492" y="0"/>
                </a:lnTo>
                <a:cubicBezTo>
                  <a:pt x="603291" y="0"/>
                  <a:pt x="616862" y="13571"/>
                  <a:pt x="616862" y="30370"/>
                </a:cubicBezTo>
                <a:lnTo>
                  <a:pt x="616862" y="30370"/>
                </a:lnTo>
                <a:cubicBezTo>
                  <a:pt x="616862" y="47096"/>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1" name="Freeform: Shape 930">
            <a:extLst>
              <a:ext uri="{FF2B5EF4-FFF2-40B4-BE49-F238E27FC236}">
                <a16:creationId xmlns:a16="http://schemas.microsoft.com/office/drawing/2014/main" id="{FFF673C2-6646-4F57-AA3E-3C2676759A50}"/>
              </a:ext>
            </a:extLst>
          </p:cNvPr>
          <p:cNvSpPr/>
          <p:nvPr userDrawn="1"/>
        </p:nvSpPr>
        <p:spPr>
          <a:xfrm>
            <a:off x="12005583" y="3391657"/>
            <a:ext cx="242996" cy="64799"/>
          </a:xfrm>
          <a:custGeom>
            <a:avLst/>
            <a:gdLst>
              <a:gd name="connsiteX0" fmla="*/ 193737 w 220072"/>
              <a:gd name="connsiteY0" fmla="*/ 60813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6 w 220072"/>
              <a:gd name="connsiteY6" fmla="*/ 30370 h 58685"/>
              <a:gd name="connsiteX7" fmla="*/ 224106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5"/>
                  <a:pt x="0" y="30517"/>
                </a:cubicBezTo>
                <a:lnTo>
                  <a:pt x="0" y="30517"/>
                </a:lnTo>
                <a:cubicBezTo>
                  <a:pt x="0" y="13718"/>
                  <a:pt x="13571" y="147"/>
                  <a:pt x="30370" y="147"/>
                </a:cubicBezTo>
                <a:lnTo>
                  <a:pt x="193737" y="0"/>
                </a:lnTo>
                <a:cubicBezTo>
                  <a:pt x="210535" y="0"/>
                  <a:pt x="224106" y="13571"/>
                  <a:pt x="224106" y="30370"/>
                </a:cubicBezTo>
                <a:lnTo>
                  <a:pt x="224106" y="30370"/>
                </a:lnTo>
                <a:cubicBezTo>
                  <a:pt x="224106" y="47169"/>
                  <a:pt x="210535"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2" name="Freeform: Shape 931">
            <a:extLst>
              <a:ext uri="{FF2B5EF4-FFF2-40B4-BE49-F238E27FC236}">
                <a16:creationId xmlns:a16="http://schemas.microsoft.com/office/drawing/2014/main" id="{4664EC94-393C-4C16-A546-CB7A430E51B8}"/>
              </a:ext>
            </a:extLst>
          </p:cNvPr>
          <p:cNvSpPr/>
          <p:nvPr userDrawn="1"/>
        </p:nvSpPr>
        <p:spPr>
          <a:xfrm>
            <a:off x="10141395" y="3391657"/>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5"/>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169"/>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7B6C448C-39E0-45C1-A3C2-3447F667EE48}"/>
              </a:ext>
            </a:extLst>
          </p:cNvPr>
          <p:cNvSpPr/>
          <p:nvPr userDrawn="1"/>
        </p:nvSpPr>
        <p:spPr>
          <a:xfrm>
            <a:off x="11512380" y="3391657"/>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151F6337-AD89-428C-A196-B76094918431}"/>
              </a:ext>
            </a:extLst>
          </p:cNvPr>
          <p:cNvSpPr/>
          <p:nvPr userDrawn="1"/>
        </p:nvSpPr>
        <p:spPr>
          <a:xfrm>
            <a:off x="10512289" y="3391738"/>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888B09DA-1E5E-449B-B7EC-07F173F64135}"/>
              </a:ext>
            </a:extLst>
          </p:cNvPr>
          <p:cNvSpPr/>
          <p:nvPr userDrawn="1"/>
        </p:nvSpPr>
        <p:spPr>
          <a:xfrm>
            <a:off x="12930994" y="355511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ECC83916-748E-4EA5-96F4-498497E3A01F}"/>
              </a:ext>
            </a:extLst>
          </p:cNvPr>
          <p:cNvSpPr/>
          <p:nvPr userDrawn="1"/>
        </p:nvSpPr>
        <p:spPr>
          <a:xfrm>
            <a:off x="11386103" y="3555112"/>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6B894D7E-356B-41BA-BAFF-62EDF584B8BD}"/>
              </a:ext>
            </a:extLst>
          </p:cNvPr>
          <p:cNvSpPr/>
          <p:nvPr userDrawn="1"/>
        </p:nvSpPr>
        <p:spPr>
          <a:xfrm>
            <a:off x="12628706" y="355527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2" y="60887"/>
                  <a:pt x="0" y="47316"/>
                  <a:pt x="0" y="30517"/>
                </a:cubicBezTo>
                <a:lnTo>
                  <a:pt x="0" y="30517"/>
                </a:lnTo>
                <a:cubicBezTo>
                  <a:pt x="0" y="13718"/>
                  <a:pt x="13572"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17BBD99A-ED3B-430B-A093-7E3152B45AC1}"/>
              </a:ext>
            </a:extLst>
          </p:cNvPr>
          <p:cNvSpPr/>
          <p:nvPr userDrawn="1"/>
        </p:nvSpPr>
        <p:spPr>
          <a:xfrm>
            <a:off x="10764519" y="3555275"/>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6"/>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4C34F448-1C08-4FD2-93F8-495F46EB6522}"/>
              </a:ext>
            </a:extLst>
          </p:cNvPr>
          <p:cNvSpPr/>
          <p:nvPr userDrawn="1"/>
        </p:nvSpPr>
        <p:spPr>
          <a:xfrm flipH="1">
            <a:off x="12135424" y="355519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4 w 388794"/>
              <a:gd name="connsiteY6" fmla="*/ 30370 h 58685"/>
              <a:gd name="connsiteX7" fmla="*/ 390334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4" y="13571"/>
                  <a:pt x="390334" y="30370"/>
                </a:cubicBezTo>
                <a:lnTo>
                  <a:pt x="390334" y="30370"/>
                </a:lnTo>
                <a:cubicBezTo>
                  <a:pt x="390334"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D3754BD1-73B3-417D-AFB5-1F3EA26015C5}"/>
              </a:ext>
            </a:extLst>
          </p:cNvPr>
          <p:cNvSpPr/>
          <p:nvPr userDrawn="1"/>
        </p:nvSpPr>
        <p:spPr>
          <a:xfrm>
            <a:off x="11135493" y="3555275"/>
            <a:ext cx="178197" cy="64799"/>
          </a:xfrm>
          <a:custGeom>
            <a:avLst/>
            <a:gdLst>
              <a:gd name="connsiteX0" fmla="*/ 131970 w 161386"/>
              <a:gd name="connsiteY0" fmla="*/ 60740 h 58685"/>
              <a:gd name="connsiteX1" fmla="*/ 30369 w 161386"/>
              <a:gd name="connsiteY1" fmla="*/ 60813 h 58685"/>
              <a:gd name="connsiteX2" fmla="*/ 0 w 161386"/>
              <a:gd name="connsiteY2" fmla="*/ 30444 h 58685"/>
              <a:gd name="connsiteX3" fmla="*/ 0 w 161386"/>
              <a:gd name="connsiteY3" fmla="*/ 30444 h 58685"/>
              <a:gd name="connsiteX4" fmla="*/ 30369 w 161386"/>
              <a:gd name="connsiteY4" fmla="*/ 73 h 58685"/>
              <a:gd name="connsiteX5" fmla="*/ 131970 w 161386"/>
              <a:gd name="connsiteY5" fmla="*/ 0 h 58685"/>
              <a:gd name="connsiteX6" fmla="*/ 162339 w 161386"/>
              <a:gd name="connsiteY6" fmla="*/ 30370 h 58685"/>
              <a:gd name="connsiteX7" fmla="*/ 162339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69" y="60813"/>
                </a:lnTo>
                <a:cubicBezTo>
                  <a:pt x="13571" y="60813"/>
                  <a:pt x="0" y="47242"/>
                  <a:pt x="0" y="30444"/>
                </a:cubicBezTo>
                <a:lnTo>
                  <a:pt x="0" y="30444"/>
                </a:lnTo>
                <a:cubicBezTo>
                  <a:pt x="0" y="13645"/>
                  <a:pt x="13571" y="73"/>
                  <a:pt x="30369" y="73"/>
                </a:cubicBezTo>
                <a:lnTo>
                  <a:pt x="131970" y="0"/>
                </a:lnTo>
                <a:cubicBezTo>
                  <a:pt x="148768" y="0"/>
                  <a:pt x="162339" y="13571"/>
                  <a:pt x="162339" y="30370"/>
                </a:cubicBezTo>
                <a:lnTo>
                  <a:pt x="162339" y="30370"/>
                </a:lnTo>
                <a:cubicBezTo>
                  <a:pt x="162339" y="47096"/>
                  <a:pt x="148768"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id="{ECC7E5F9-EC71-4557-B599-9FB1449CBA1A}"/>
              </a:ext>
            </a:extLst>
          </p:cNvPr>
          <p:cNvSpPr/>
          <p:nvPr userDrawn="1"/>
        </p:nvSpPr>
        <p:spPr>
          <a:xfrm flipH="1">
            <a:off x="11319118" y="371832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6"/>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0025741F-F715-4F09-955A-FFCCC3822F07}"/>
              </a:ext>
            </a:extLst>
          </p:cNvPr>
          <p:cNvSpPr/>
          <p:nvPr userDrawn="1"/>
        </p:nvSpPr>
        <p:spPr>
          <a:xfrm flipH="1">
            <a:off x="12864089" y="3718326"/>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id="{DE2424DC-8EE3-4DCF-ABF7-6DBE348B010D}"/>
              </a:ext>
            </a:extLst>
          </p:cNvPr>
          <p:cNvSpPr/>
          <p:nvPr userDrawn="1"/>
        </p:nvSpPr>
        <p:spPr>
          <a:xfrm flipH="1">
            <a:off x="12058798" y="371840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id="{E70ED2BA-5244-4350-919B-8CB01671B118}"/>
              </a:ext>
            </a:extLst>
          </p:cNvPr>
          <p:cNvSpPr/>
          <p:nvPr userDrawn="1"/>
        </p:nvSpPr>
        <p:spPr>
          <a:xfrm flipH="1">
            <a:off x="12365704" y="3718407"/>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1B95704B-140B-48A3-8CBD-01212C2774A8}"/>
              </a:ext>
            </a:extLst>
          </p:cNvPr>
          <p:cNvSpPr/>
          <p:nvPr userDrawn="1"/>
        </p:nvSpPr>
        <p:spPr>
          <a:xfrm flipH="1">
            <a:off x="10695994" y="3881863"/>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18"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DE7B02FD-3C07-434C-B4F4-42C9926931BF}"/>
              </a:ext>
            </a:extLst>
          </p:cNvPr>
          <p:cNvSpPr/>
          <p:nvPr userDrawn="1"/>
        </p:nvSpPr>
        <p:spPr>
          <a:xfrm flipH="1">
            <a:off x="12240884" y="3881863"/>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DB78F8D2-88AC-4E11-9773-4A441AC7CBEE}"/>
              </a:ext>
            </a:extLst>
          </p:cNvPr>
          <p:cNvSpPr/>
          <p:nvPr userDrawn="1"/>
        </p:nvSpPr>
        <p:spPr>
          <a:xfrm flipH="1">
            <a:off x="11435675" y="3881944"/>
            <a:ext cx="242996" cy="64799"/>
          </a:xfrm>
          <a:custGeom>
            <a:avLst/>
            <a:gdLst>
              <a:gd name="connsiteX0" fmla="*/ 193737 w 220072"/>
              <a:gd name="connsiteY0" fmla="*/ 60813 h 58685"/>
              <a:gd name="connsiteX1" fmla="*/ 30370 w 220072"/>
              <a:gd name="connsiteY1" fmla="*/ 60887 h 58685"/>
              <a:gd name="connsiteX2" fmla="*/ 0 w 220072"/>
              <a:gd name="connsiteY2" fmla="*/ 30516 h 58685"/>
              <a:gd name="connsiteX3" fmla="*/ 0 w 220072"/>
              <a:gd name="connsiteY3" fmla="*/ 30516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813"/>
                </a:moveTo>
                <a:lnTo>
                  <a:pt x="30370" y="60887"/>
                </a:lnTo>
                <a:cubicBezTo>
                  <a:pt x="13571" y="60887"/>
                  <a:pt x="0" y="47315"/>
                  <a:pt x="0" y="30516"/>
                </a:cubicBezTo>
                <a:lnTo>
                  <a:pt x="0" y="30516"/>
                </a:lnTo>
                <a:cubicBezTo>
                  <a:pt x="0" y="13718"/>
                  <a:pt x="13571" y="147"/>
                  <a:pt x="30370" y="147"/>
                </a:cubicBezTo>
                <a:lnTo>
                  <a:pt x="193737" y="0"/>
                </a:lnTo>
                <a:cubicBezTo>
                  <a:pt x="210536" y="0"/>
                  <a:pt x="224107" y="13571"/>
                  <a:pt x="224107" y="30370"/>
                </a:cubicBezTo>
                <a:lnTo>
                  <a:pt x="224107" y="30370"/>
                </a:lnTo>
                <a:cubicBezTo>
                  <a:pt x="224107" y="47169"/>
                  <a:pt x="210462" y="60813"/>
                  <a:pt x="193737"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260B0FB7-42EB-496C-BFFD-4A7E091AFEEA}"/>
              </a:ext>
            </a:extLst>
          </p:cNvPr>
          <p:cNvSpPr/>
          <p:nvPr userDrawn="1"/>
        </p:nvSpPr>
        <p:spPr>
          <a:xfrm>
            <a:off x="13234982" y="3881944"/>
            <a:ext cx="307795" cy="64799"/>
          </a:xfrm>
          <a:custGeom>
            <a:avLst/>
            <a:gdLst>
              <a:gd name="connsiteX0" fmla="*/ 249195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95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95" y="60740"/>
                </a:moveTo>
                <a:lnTo>
                  <a:pt x="30370" y="60887"/>
                </a:lnTo>
                <a:cubicBezTo>
                  <a:pt x="13571" y="60887"/>
                  <a:pt x="0" y="47315"/>
                  <a:pt x="0" y="30516"/>
                </a:cubicBezTo>
                <a:lnTo>
                  <a:pt x="0" y="30516"/>
                </a:lnTo>
                <a:cubicBezTo>
                  <a:pt x="0" y="13718"/>
                  <a:pt x="13571" y="147"/>
                  <a:pt x="30370" y="147"/>
                </a:cubicBezTo>
                <a:lnTo>
                  <a:pt x="249122" y="0"/>
                </a:lnTo>
                <a:cubicBezTo>
                  <a:pt x="265921" y="0"/>
                  <a:pt x="279492" y="13571"/>
                  <a:pt x="279492" y="30370"/>
                </a:cubicBezTo>
                <a:lnTo>
                  <a:pt x="279492" y="30370"/>
                </a:lnTo>
                <a:cubicBezTo>
                  <a:pt x="279565" y="47169"/>
                  <a:pt x="265921" y="60740"/>
                  <a:pt x="24919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A4B1A232-7E66-4993-A5D1-FD61CF559087}"/>
              </a:ext>
            </a:extLst>
          </p:cNvPr>
          <p:cNvSpPr/>
          <p:nvPr userDrawn="1"/>
        </p:nvSpPr>
        <p:spPr>
          <a:xfrm flipH="1">
            <a:off x="11742579" y="388194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6BF2FD2A-EF9A-447B-84B1-68502D4577E0}"/>
              </a:ext>
            </a:extLst>
          </p:cNvPr>
          <p:cNvSpPr/>
          <p:nvPr userDrawn="1"/>
        </p:nvSpPr>
        <p:spPr>
          <a:xfrm flipH="1">
            <a:off x="12993686" y="3882025"/>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23B7DAF3-B8F8-4681-A59F-B7FB4D73A1D1}"/>
              </a:ext>
            </a:extLst>
          </p:cNvPr>
          <p:cNvSpPr/>
          <p:nvPr userDrawn="1"/>
        </p:nvSpPr>
        <p:spPr>
          <a:xfrm flipH="1">
            <a:off x="10820570" y="4045399"/>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4A72E685-44BB-426E-8255-916D3DA47C8D}"/>
              </a:ext>
            </a:extLst>
          </p:cNvPr>
          <p:cNvSpPr/>
          <p:nvPr userDrawn="1"/>
        </p:nvSpPr>
        <p:spPr>
          <a:xfrm flipH="1">
            <a:off x="12365541" y="404539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789" y="47095"/>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9B500CAB-AEED-4DC2-96A9-72B071F7E597}"/>
              </a:ext>
            </a:extLst>
          </p:cNvPr>
          <p:cNvSpPr/>
          <p:nvPr userDrawn="1"/>
        </p:nvSpPr>
        <p:spPr>
          <a:xfrm>
            <a:off x="11560251" y="4045562"/>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7C1CBCB8-2276-45FF-8E84-8A533A2575D4}"/>
              </a:ext>
            </a:extLst>
          </p:cNvPr>
          <p:cNvSpPr/>
          <p:nvPr userDrawn="1"/>
        </p:nvSpPr>
        <p:spPr>
          <a:xfrm flipH="1">
            <a:off x="13359639" y="4045481"/>
            <a:ext cx="307795" cy="64799"/>
          </a:xfrm>
          <a:custGeom>
            <a:avLst/>
            <a:gdLst>
              <a:gd name="connsiteX0" fmla="*/ 249122 w 278758"/>
              <a:gd name="connsiteY0" fmla="*/ 60740 h 58685"/>
              <a:gd name="connsiteX1" fmla="*/ 30370 w 278758"/>
              <a:gd name="connsiteY1" fmla="*/ 60887 h 58685"/>
              <a:gd name="connsiteX2" fmla="*/ 0 w 278758"/>
              <a:gd name="connsiteY2" fmla="*/ 30516 h 58685"/>
              <a:gd name="connsiteX3" fmla="*/ 0 w 278758"/>
              <a:gd name="connsiteY3" fmla="*/ 30516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6"/>
                </a:cubicBezTo>
                <a:lnTo>
                  <a:pt x="0" y="30516"/>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FC75B82A-9BFB-410E-A468-01C721EB13D9}"/>
              </a:ext>
            </a:extLst>
          </p:cNvPr>
          <p:cNvSpPr/>
          <p:nvPr userDrawn="1"/>
        </p:nvSpPr>
        <p:spPr>
          <a:xfrm flipH="1">
            <a:off x="11867236" y="4045481"/>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8C8A0B5F-AB3E-4E81-90D3-9F7743E2BF43}"/>
              </a:ext>
            </a:extLst>
          </p:cNvPr>
          <p:cNvSpPr/>
          <p:nvPr userDrawn="1"/>
        </p:nvSpPr>
        <p:spPr>
          <a:xfrm flipH="1">
            <a:off x="13118343" y="4045562"/>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267" y="47096"/>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262501D2-6776-40A6-962A-23DDC0D3ED0C}"/>
              </a:ext>
            </a:extLst>
          </p:cNvPr>
          <p:cNvSpPr/>
          <p:nvPr userDrawn="1"/>
        </p:nvSpPr>
        <p:spPr>
          <a:xfrm flipH="1">
            <a:off x="10197446" y="420893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5"/>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D3D1F26C-4C88-48F7-ADC9-DFF3E2BA6DA8}"/>
              </a:ext>
            </a:extLst>
          </p:cNvPr>
          <p:cNvSpPr/>
          <p:nvPr userDrawn="1"/>
        </p:nvSpPr>
        <p:spPr>
          <a:xfrm>
            <a:off x="11742336" y="4208936"/>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5"/>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169"/>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B3A4FFA8-C675-4D42-B810-F953153E7B57}"/>
              </a:ext>
            </a:extLst>
          </p:cNvPr>
          <p:cNvSpPr/>
          <p:nvPr userDrawn="1"/>
        </p:nvSpPr>
        <p:spPr>
          <a:xfrm flipH="1">
            <a:off x="10937127" y="420909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F4E24309-D0F6-4C89-8208-BE7D86ABBDF6}"/>
              </a:ext>
            </a:extLst>
          </p:cNvPr>
          <p:cNvSpPr/>
          <p:nvPr userDrawn="1"/>
        </p:nvSpPr>
        <p:spPr>
          <a:xfrm flipH="1">
            <a:off x="12736516" y="420909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BBDEB2B6-7922-4ACE-A7F7-317BD6AFE939}"/>
              </a:ext>
            </a:extLst>
          </p:cNvPr>
          <p:cNvSpPr/>
          <p:nvPr userDrawn="1"/>
        </p:nvSpPr>
        <p:spPr>
          <a:xfrm flipH="1">
            <a:off x="11244113" y="4209017"/>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261" y="47096"/>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684E7884-4A7E-42C6-AAA7-9D0489C34C47}"/>
              </a:ext>
            </a:extLst>
          </p:cNvPr>
          <p:cNvSpPr/>
          <p:nvPr userDrawn="1"/>
        </p:nvSpPr>
        <p:spPr>
          <a:xfrm flipH="1">
            <a:off x="12495139" y="4209097"/>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F59BC35E-5AEA-4DEE-BD75-B036844B1929}"/>
              </a:ext>
            </a:extLst>
          </p:cNvPr>
          <p:cNvSpPr/>
          <p:nvPr userDrawn="1"/>
        </p:nvSpPr>
        <p:spPr>
          <a:xfrm flipH="1">
            <a:off x="13122636" y="4208936"/>
            <a:ext cx="680390" cy="64799"/>
          </a:xfrm>
          <a:custGeom>
            <a:avLst/>
            <a:gdLst>
              <a:gd name="connsiteX0" fmla="*/ 586419 w 616202"/>
              <a:gd name="connsiteY0" fmla="*/ 60740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80"/>
                </a:lnTo>
                <a:cubicBezTo>
                  <a:pt x="13571" y="61180"/>
                  <a:pt x="0" y="47609"/>
                  <a:pt x="0" y="30810"/>
                </a:cubicBezTo>
                <a:lnTo>
                  <a:pt x="0" y="30810"/>
                </a:lnTo>
                <a:cubicBezTo>
                  <a:pt x="0" y="14011"/>
                  <a:pt x="13571" y="440"/>
                  <a:pt x="30370" y="440"/>
                </a:cubicBezTo>
                <a:lnTo>
                  <a:pt x="586419" y="0"/>
                </a:lnTo>
                <a:cubicBezTo>
                  <a:pt x="603218" y="0"/>
                  <a:pt x="616789" y="13571"/>
                  <a:pt x="616789" y="30370"/>
                </a:cubicBezTo>
                <a:lnTo>
                  <a:pt x="616789" y="30370"/>
                </a:lnTo>
                <a:cubicBezTo>
                  <a:pt x="616789" y="47095"/>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8004FADA-EB19-41CB-992C-1152B7568A89}"/>
              </a:ext>
            </a:extLst>
          </p:cNvPr>
          <p:cNvSpPr/>
          <p:nvPr userDrawn="1"/>
        </p:nvSpPr>
        <p:spPr>
          <a:xfrm flipH="1">
            <a:off x="11742499" y="4372392"/>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443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443"/>
                </a:lnTo>
                <a:cubicBezTo>
                  <a:pt x="616862" y="47242"/>
                  <a:pt x="603218"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FA07579A-67AF-4B26-820A-A4EE38826135}"/>
              </a:ext>
            </a:extLst>
          </p:cNvPr>
          <p:cNvSpPr/>
          <p:nvPr userDrawn="1"/>
        </p:nvSpPr>
        <p:spPr>
          <a:xfrm flipH="1">
            <a:off x="13287388" y="4372472"/>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3 w 616202"/>
              <a:gd name="connsiteY6" fmla="*/ 30370 h 58685"/>
              <a:gd name="connsiteX7" fmla="*/ 616863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3" y="13571"/>
                  <a:pt x="616863" y="30370"/>
                </a:cubicBezTo>
                <a:lnTo>
                  <a:pt x="616863" y="30370"/>
                </a:lnTo>
                <a:cubicBezTo>
                  <a:pt x="616863" y="47169"/>
                  <a:pt x="603291"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F8D4565B-3028-4128-B46A-BEDA34F70051}"/>
              </a:ext>
            </a:extLst>
          </p:cNvPr>
          <p:cNvSpPr/>
          <p:nvPr userDrawn="1"/>
        </p:nvSpPr>
        <p:spPr>
          <a:xfrm flipH="1">
            <a:off x="12482180" y="437263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033" y="47096"/>
                  <a:pt x="210462"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1E607C83-6DF3-48F3-8AA6-8FFEAB69708B}"/>
              </a:ext>
            </a:extLst>
          </p:cNvPr>
          <p:cNvSpPr/>
          <p:nvPr userDrawn="1"/>
        </p:nvSpPr>
        <p:spPr>
          <a:xfrm flipH="1">
            <a:off x="12789084" y="437255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169"/>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590F45A2-6841-4E78-AA10-F0B518FE1729}"/>
              </a:ext>
            </a:extLst>
          </p:cNvPr>
          <p:cNvSpPr/>
          <p:nvPr userDrawn="1"/>
        </p:nvSpPr>
        <p:spPr>
          <a:xfrm flipH="1">
            <a:off x="11119294" y="4536090"/>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6300EABD-859C-40DB-BE01-5D2D5540F49C}"/>
              </a:ext>
            </a:extLst>
          </p:cNvPr>
          <p:cNvSpPr/>
          <p:nvPr userDrawn="1"/>
        </p:nvSpPr>
        <p:spPr>
          <a:xfrm flipH="1">
            <a:off x="12664265" y="4536009"/>
            <a:ext cx="680390" cy="64799"/>
          </a:xfrm>
          <a:custGeom>
            <a:avLst/>
            <a:gdLst>
              <a:gd name="connsiteX0" fmla="*/ 586493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3 w 616202"/>
              <a:gd name="connsiteY5" fmla="*/ 0 h 58685"/>
              <a:gd name="connsiteX6" fmla="*/ 616862 w 616202"/>
              <a:gd name="connsiteY6" fmla="*/ 30370 h 58685"/>
              <a:gd name="connsiteX7" fmla="*/ 616862 w 616202"/>
              <a:gd name="connsiteY7" fmla="*/ 30370 h 58685"/>
              <a:gd name="connsiteX8" fmla="*/ 586493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3" y="60740"/>
                </a:moveTo>
                <a:lnTo>
                  <a:pt x="30370" y="61107"/>
                </a:lnTo>
                <a:cubicBezTo>
                  <a:pt x="13571" y="61107"/>
                  <a:pt x="0" y="47535"/>
                  <a:pt x="0" y="30737"/>
                </a:cubicBezTo>
                <a:lnTo>
                  <a:pt x="0" y="30737"/>
                </a:lnTo>
                <a:cubicBezTo>
                  <a:pt x="0" y="13938"/>
                  <a:pt x="13571" y="367"/>
                  <a:pt x="30370" y="367"/>
                </a:cubicBezTo>
                <a:lnTo>
                  <a:pt x="586493" y="0"/>
                </a:lnTo>
                <a:cubicBezTo>
                  <a:pt x="603291" y="0"/>
                  <a:pt x="616862" y="13571"/>
                  <a:pt x="616862" y="30370"/>
                </a:cubicBezTo>
                <a:lnTo>
                  <a:pt x="616862" y="30370"/>
                </a:lnTo>
                <a:cubicBezTo>
                  <a:pt x="616862" y="47169"/>
                  <a:pt x="603218" y="60740"/>
                  <a:pt x="586493"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B1524EB1-070B-42A5-963C-CC4C1D73B63F}"/>
              </a:ext>
            </a:extLst>
          </p:cNvPr>
          <p:cNvSpPr/>
          <p:nvPr userDrawn="1"/>
        </p:nvSpPr>
        <p:spPr>
          <a:xfrm flipH="1">
            <a:off x="11858975" y="4536171"/>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E840C913-4EE3-4ACE-B390-6CABC04DD197}"/>
              </a:ext>
            </a:extLst>
          </p:cNvPr>
          <p:cNvSpPr/>
          <p:nvPr userDrawn="1"/>
        </p:nvSpPr>
        <p:spPr>
          <a:xfrm flipH="1">
            <a:off x="13658362" y="4536171"/>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6"/>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096"/>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E2BEC1D6-A541-4F19-BD67-C1DDD45B62D1}"/>
              </a:ext>
            </a:extLst>
          </p:cNvPr>
          <p:cNvSpPr/>
          <p:nvPr userDrawn="1"/>
        </p:nvSpPr>
        <p:spPr>
          <a:xfrm>
            <a:off x="12165960" y="4536171"/>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6"/>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09DC20C6-3052-4B3E-8312-49713C3557CB}"/>
              </a:ext>
            </a:extLst>
          </p:cNvPr>
          <p:cNvSpPr/>
          <p:nvPr userDrawn="1"/>
        </p:nvSpPr>
        <p:spPr>
          <a:xfrm flipH="1">
            <a:off x="13417068" y="4536252"/>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696"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9C9B16F1-F63B-4A97-8D3B-471448BCA7AA}"/>
              </a:ext>
            </a:extLst>
          </p:cNvPr>
          <p:cNvSpPr/>
          <p:nvPr userDrawn="1"/>
        </p:nvSpPr>
        <p:spPr>
          <a:xfrm flipH="1">
            <a:off x="10495521" y="4699546"/>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740"/>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52FF2125-5B92-4C80-A1AB-760FE7B2DECD}"/>
              </a:ext>
            </a:extLst>
          </p:cNvPr>
          <p:cNvSpPr/>
          <p:nvPr userDrawn="1"/>
        </p:nvSpPr>
        <p:spPr>
          <a:xfrm flipH="1">
            <a:off x="12040412" y="4699627"/>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667"/>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65AE4C01-1079-4ADA-9C3C-3EF540210A21}"/>
              </a:ext>
            </a:extLst>
          </p:cNvPr>
          <p:cNvSpPr/>
          <p:nvPr userDrawn="1"/>
        </p:nvSpPr>
        <p:spPr>
          <a:xfrm flipH="1">
            <a:off x="11235202" y="4699707"/>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5"/>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169"/>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E03568C7-1FDC-42B1-9377-C5176F1D3859}"/>
              </a:ext>
            </a:extLst>
          </p:cNvPr>
          <p:cNvSpPr/>
          <p:nvPr userDrawn="1"/>
        </p:nvSpPr>
        <p:spPr>
          <a:xfrm flipH="1">
            <a:off x="13034591" y="4699707"/>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B948680B-2935-4F1C-BA29-13EBDAF93666}"/>
              </a:ext>
            </a:extLst>
          </p:cNvPr>
          <p:cNvSpPr/>
          <p:nvPr userDrawn="1"/>
        </p:nvSpPr>
        <p:spPr>
          <a:xfrm flipH="1">
            <a:off x="11542188" y="4699707"/>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690" y="60666"/>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0EA64341-0C72-4FDA-ABC9-C694903C494E}"/>
              </a:ext>
            </a:extLst>
          </p:cNvPr>
          <p:cNvSpPr/>
          <p:nvPr userDrawn="1"/>
        </p:nvSpPr>
        <p:spPr>
          <a:xfrm flipH="1">
            <a:off x="12793215" y="4699789"/>
            <a:ext cx="178197" cy="64799"/>
          </a:xfrm>
          <a:custGeom>
            <a:avLst/>
            <a:gdLst>
              <a:gd name="connsiteX0" fmla="*/ 131970 w 161386"/>
              <a:gd name="connsiteY0" fmla="*/ 60740 h 58685"/>
              <a:gd name="connsiteX1" fmla="*/ 30370 w 161386"/>
              <a:gd name="connsiteY1" fmla="*/ 60813 h 58685"/>
              <a:gd name="connsiteX2" fmla="*/ 0 w 161386"/>
              <a:gd name="connsiteY2" fmla="*/ 30443 h 58685"/>
              <a:gd name="connsiteX3" fmla="*/ 0 w 161386"/>
              <a:gd name="connsiteY3" fmla="*/ 30443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3"/>
                </a:cubicBezTo>
                <a:lnTo>
                  <a:pt x="0" y="30443"/>
                </a:lnTo>
                <a:cubicBezTo>
                  <a:pt x="0" y="13644"/>
                  <a:pt x="13571" y="73"/>
                  <a:pt x="30370" y="73"/>
                </a:cubicBezTo>
                <a:lnTo>
                  <a:pt x="131970" y="0"/>
                </a:lnTo>
                <a:cubicBezTo>
                  <a:pt x="148769" y="0"/>
                  <a:pt x="162340" y="13571"/>
                  <a:pt x="162340" y="30370"/>
                </a:cubicBezTo>
                <a:lnTo>
                  <a:pt x="162340" y="30370"/>
                </a:lnTo>
                <a:cubicBezTo>
                  <a:pt x="162340" y="47095"/>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0497B44E-E112-4525-B01D-BDC4FEE00A47}"/>
              </a:ext>
            </a:extLst>
          </p:cNvPr>
          <p:cNvSpPr/>
          <p:nvPr userDrawn="1"/>
        </p:nvSpPr>
        <p:spPr>
          <a:xfrm flipH="1">
            <a:off x="11417288" y="486316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BFCF133A-5030-4C22-96DE-6F44A321FF40}"/>
              </a:ext>
            </a:extLst>
          </p:cNvPr>
          <p:cNvSpPr/>
          <p:nvPr userDrawn="1"/>
        </p:nvSpPr>
        <p:spPr>
          <a:xfrm flipH="1">
            <a:off x="10612079" y="4863325"/>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667"/>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6D715039-18ED-4476-8A3C-416B9851DEAA}"/>
              </a:ext>
            </a:extLst>
          </p:cNvPr>
          <p:cNvSpPr/>
          <p:nvPr userDrawn="1"/>
        </p:nvSpPr>
        <p:spPr>
          <a:xfrm flipH="1">
            <a:off x="12411467" y="4863244"/>
            <a:ext cx="307795" cy="64799"/>
          </a:xfrm>
          <a:custGeom>
            <a:avLst/>
            <a:gdLst>
              <a:gd name="connsiteX0" fmla="*/ 249122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2 w 278758"/>
              <a:gd name="connsiteY5" fmla="*/ 0 h 58685"/>
              <a:gd name="connsiteX6" fmla="*/ 279492 w 278758"/>
              <a:gd name="connsiteY6" fmla="*/ 30370 h 58685"/>
              <a:gd name="connsiteX7" fmla="*/ 279492 w 278758"/>
              <a:gd name="connsiteY7" fmla="*/ 30370 h 58685"/>
              <a:gd name="connsiteX8" fmla="*/ 249122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2" y="60740"/>
                </a:moveTo>
                <a:lnTo>
                  <a:pt x="30370" y="60887"/>
                </a:lnTo>
                <a:cubicBezTo>
                  <a:pt x="13571" y="60887"/>
                  <a:pt x="0" y="47315"/>
                  <a:pt x="0" y="30517"/>
                </a:cubicBezTo>
                <a:lnTo>
                  <a:pt x="0" y="30517"/>
                </a:lnTo>
                <a:cubicBezTo>
                  <a:pt x="0" y="13718"/>
                  <a:pt x="13571" y="147"/>
                  <a:pt x="30370" y="147"/>
                </a:cubicBezTo>
                <a:lnTo>
                  <a:pt x="249122" y="0"/>
                </a:lnTo>
                <a:cubicBezTo>
                  <a:pt x="265921" y="0"/>
                  <a:pt x="279492" y="13571"/>
                  <a:pt x="279492" y="30370"/>
                </a:cubicBezTo>
                <a:lnTo>
                  <a:pt x="279492" y="30370"/>
                </a:lnTo>
                <a:cubicBezTo>
                  <a:pt x="279492" y="47169"/>
                  <a:pt x="265921" y="60740"/>
                  <a:pt x="24912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008CC59C-0354-4D91-98D5-E25995F17A67}"/>
              </a:ext>
            </a:extLst>
          </p:cNvPr>
          <p:cNvSpPr/>
          <p:nvPr userDrawn="1"/>
        </p:nvSpPr>
        <p:spPr>
          <a:xfrm flipH="1">
            <a:off x="10918983" y="4863244"/>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5 w 388794"/>
              <a:gd name="connsiteY6" fmla="*/ 30370 h 58685"/>
              <a:gd name="connsiteX7" fmla="*/ 390335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5" y="13571"/>
                  <a:pt x="390335" y="30370"/>
                </a:cubicBezTo>
                <a:lnTo>
                  <a:pt x="390335" y="30370"/>
                </a:lnTo>
                <a:cubicBezTo>
                  <a:pt x="390335" y="47095"/>
                  <a:pt x="376764"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03517A1C-B578-404B-B575-9CCF627D9A32}"/>
              </a:ext>
            </a:extLst>
          </p:cNvPr>
          <p:cNvSpPr/>
          <p:nvPr userDrawn="1"/>
        </p:nvSpPr>
        <p:spPr>
          <a:xfrm flipH="1">
            <a:off x="12170090" y="4863325"/>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096"/>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0B748510-706C-49FD-9C5C-B0D7E12EF60F}"/>
              </a:ext>
            </a:extLst>
          </p:cNvPr>
          <p:cNvSpPr/>
          <p:nvPr userDrawn="1"/>
        </p:nvSpPr>
        <p:spPr>
          <a:xfrm flipH="1">
            <a:off x="12797508" y="4863164"/>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8" name="Freeform: Shape 987">
            <a:extLst>
              <a:ext uri="{FF2B5EF4-FFF2-40B4-BE49-F238E27FC236}">
                <a16:creationId xmlns:a16="http://schemas.microsoft.com/office/drawing/2014/main" id="{42705713-DE16-4C1A-83F4-A4AC3C84023E}"/>
              </a:ext>
            </a:extLst>
          </p:cNvPr>
          <p:cNvSpPr/>
          <p:nvPr userDrawn="1"/>
        </p:nvSpPr>
        <p:spPr>
          <a:xfrm flipH="1">
            <a:off x="11609660" y="5026619"/>
            <a:ext cx="680390" cy="64799"/>
          </a:xfrm>
          <a:custGeom>
            <a:avLst/>
            <a:gdLst>
              <a:gd name="connsiteX0" fmla="*/ 586492 w 616202"/>
              <a:gd name="connsiteY0" fmla="*/ 60813 h 58685"/>
              <a:gd name="connsiteX1" fmla="*/ 30370 w 616202"/>
              <a:gd name="connsiteY1" fmla="*/ 61180 h 58685"/>
              <a:gd name="connsiteX2" fmla="*/ 0 w 616202"/>
              <a:gd name="connsiteY2" fmla="*/ 30810 h 58685"/>
              <a:gd name="connsiteX3" fmla="*/ 0 w 616202"/>
              <a:gd name="connsiteY3" fmla="*/ 30810 h 58685"/>
              <a:gd name="connsiteX4" fmla="*/ 30370 w 616202"/>
              <a:gd name="connsiteY4" fmla="*/ 440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813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813"/>
                </a:moveTo>
                <a:lnTo>
                  <a:pt x="30370" y="61180"/>
                </a:lnTo>
                <a:cubicBezTo>
                  <a:pt x="13571" y="61180"/>
                  <a:pt x="0" y="47609"/>
                  <a:pt x="0" y="30810"/>
                </a:cubicBezTo>
                <a:lnTo>
                  <a:pt x="0" y="30810"/>
                </a:lnTo>
                <a:cubicBezTo>
                  <a:pt x="0" y="14011"/>
                  <a:pt x="13571" y="440"/>
                  <a:pt x="30370" y="440"/>
                </a:cubicBezTo>
                <a:lnTo>
                  <a:pt x="586492" y="0"/>
                </a:lnTo>
                <a:cubicBezTo>
                  <a:pt x="603291" y="0"/>
                  <a:pt x="616862" y="13571"/>
                  <a:pt x="616862" y="30370"/>
                </a:cubicBezTo>
                <a:lnTo>
                  <a:pt x="616862" y="30370"/>
                </a:lnTo>
                <a:cubicBezTo>
                  <a:pt x="616862" y="47169"/>
                  <a:pt x="603291" y="60813"/>
                  <a:pt x="586492" y="60813"/>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EBAB2A58-0CE4-4770-9B40-F441B8297B37}"/>
              </a:ext>
            </a:extLst>
          </p:cNvPr>
          <p:cNvSpPr/>
          <p:nvPr userDrawn="1"/>
        </p:nvSpPr>
        <p:spPr>
          <a:xfrm flipH="1">
            <a:off x="13154632" y="5026700"/>
            <a:ext cx="680390" cy="64799"/>
          </a:xfrm>
          <a:custGeom>
            <a:avLst/>
            <a:gdLst>
              <a:gd name="connsiteX0" fmla="*/ 586419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19 w 616202"/>
              <a:gd name="connsiteY5" fmla="*/ 0 h 58685"/>
              <a:gd name="connsiteX6" fmla="*/ 616789 w 616202"/>
              <a:gd name="connsiteY6" fmla="*/ 30370 h 58685"/>
              <a:gd name="connsiteX7" fmla="*/ 616789 w 616202"/>
              <a:gd name="connsiteY7" fmla="*/ 30370 h 58685"/>
              <a:gd name="connsiteX8" fmla="*/ 586419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19" y="60740"/>
                </a:moveTo>
                <a:lnTo>
                  <a:pt x="30370" y="61107"/>
                </a:lnTo>
                <a:cubicBezTo>
                  <a:pt x="13571" y="61107"/>
                  <a:pt x="0" y="47536"/>
                  <a:pt x="0" y="30737"/>
                </a:cubicBezTo>
                <a:lnTo>
                  <a:pt x="0" y="30737"/>
                </a:lnTo>
                <a:cubicBezTo>
                  <a:pt x="0" y="13938"/>
                  <a:pt x="13571" y="367"/>
                  <a:pt x="30370" y="367"/>
                </a:cubicBezTo>
                <a:lnTo>
                  <a:pt x="586419" y="0"/>
                </a:lnTo>
                <a:cubicBezTo>
                  <a:pt x="603218" y="0"/>
                  <a:pt x="616789" y="13571"/>
                  <a:pt x="616789" y="30370"/>
                </a:cubicBezTo>
                <a:lnTo>
                  <a:pt x="616789" y="30370"/>
                </a:lnTo>
                <a:cubicBezTo>
                  <a:pt x="616789" y="47096"/>
                  <a:pt x="603218" y="60740"/>
                  <a:pt x="586419"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0B266E9D-A9A1-4FBD-BC37-6AC41A7AEB54}"/>
              </a:ext>
            </a:extLst>
          </p:cNvPr>
          <p:cNvSpPr/>
          <p:nvPr userDrawn="1"/>
        </p:nvSpPr>
        <p:spPr>
          <a:xfrm flipH="1">
            <a:off x="12349341" y="5026862"/>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1" y="60887"/>
                  <a:pt x="0" y="47316"/>
                  <a:pt x="0" y="30517"/>
                </a:cubicBezTo>
                <a:lnTo>
                  <a:pt x="0" y="30517"/>
                </a:lnTo>
                <a:cubicBezTo>
                  <a:pt x="0" y="13718"/>
                  <a:pt x="13571"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CE23A6FB-7DCA-4C61-B6A9-563BD6D9DC13}"/>
              </a:ext>
            </a:extLst>
          </p:cNvPr>
          <p:cNvSpPr/>
          <p:nvPr userDrawn="1"/>
        </p:nvSpPr>
        <p:spPr>
          <a:xfrm flipH="1">
            <a:off x="12656164" y="5026781"/>
            <a:ext cx="429293" cy="64799"/>
          </a:xfrm>
          <a:custGeom>
            <a:avLst/>
            <a:gdLst>
              <a:gd name="connsiteX0" fmla="*/ 360038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60038 w 388794"/>
              <a:gd name="connsiteY5" fmla="*/ 0 h 58685"/>
              <a:gd name="connsiteX6" fmla="*/ 390408 w 388794"/>
              <a:gd name="connsiteY6" fmla="*/ 30370 h 58685"/>
              <a:gd name="connsiteX7" fmla="*/ 390408 w 388794"/>
              <a:gd name="connsiteY7" fmla="*/ 30370 h 58685"/>
              <a:gd name="connsiteX8" fmla="*/ 360038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60038" y="60740"/>
                </a:moveTo>
                <a:lnTo>
                  <a:pt x="30370" y="60960"/>
                </a:lnTo>
                <a:cubicBezTo>
                  <a:pt x="13571" y="60960"/>
                  <a:pt x="0" y="47389"/>
                  <a:pt x="0" y="30590"/>
                </a:cubicBezTo>
                <a:lnTo>
                  <a:pt x="0" y="30590"/>
                </a:lnTo>
                <a:cubicBezTo>
                  <a:pt x="0" y="13791"/>
                  <a:pt x="13571" y="220"/>
                  <a:pt x="30370" y="220"/>
                </a:cubicBezTo>
                <a:lnTo>
                  <a:pt x="360038" y="0"/>
                </a:lnTo>
                <a:cubicBezTo>
                  <a:pt x="376837" y="0"/>
                  <a:pt x="390408" y="13571"/>
                  <a:pt x="390408" y="30370"/>
                </a:cubicBezTo>
                <a:lnTo>
                  <a:pt x="390408" y="30370"/>
                </a:lnTo>
                <a:cubicBezTo>
                  <a:pt x="390408" y="47095"/>
                  <a:pt x="376837" y="60740"/>
                  <a:pt x="360038"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17E4B4CB-8054-48E1-A414-54500E65EB19}"/>
              </a:ext>
            </a:extLst>
          </p:cNvPr>
          <p:cNvSpPr/>
          <p:nvPr userDrawn="1"/>
        </p:nvSpPr>
        <p:spPr>
          <a:xfrm flipH="1">
            <a:off x="13907353" y="5026862"/>
            <a:ext cx="178197" cy="64799"/>
          </a:xfrm>
          <a:custGeom>
            <a:avLst/>
            <a:gdLst>
              <a:gd name="connsiteX0" fmla="*/ 131970 w 161386"/>
              <a:gd name="connsiteY0" fmla="*/ 60740 h 58685"/>
              <a:gd name="connsiteX1" fmla="*/ 30370 w 161386"/>
              <a:gd name="connsiteY1" fmla="*/ 60813 h 58685"/>
              <a:gd name="connsiteX2" fmla="*/ 0 w 161386"/>
              <a:gd name="connsiteY2" fmla="*/ 30444 h 58685"/>
              <a:gd name="connsiteX3" fmla="*/ 0 w 161386"/>
              <a:gd name="connsiteY3" fmla="*/ 30444 h 58685"/>
              <a:gd name="connsiteX4" fmla="*/ 30370 w 161386"/>
              <a:gd name="connsiteY4" fmla="*/ 73 h 58685"/>
              <a:gd name="connsiteX5" fmla="*/ 131970 w 161386"/>
              <a:gd name="connsiteY5" fmla="*/ 0 h 58685"/>
              <a:gd name="connsiteX6" fmla="*/ 162340 w 161386"/>
              <a:gd name="connsiteY6" fmla="*/ 30370 h 58685"/>
              <a:gd name="connsiteX7" fmla="*/ 162340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70" y="60813"/>
                </a:lnTo>
                <a:cubicBezTo>
                  <a:pt x="13571" y="60813"/>
                  <a:pt x="0" y="47242"/>
                  <a:pt x="0" y="30444"/>
                </a:cubicBezTo>
                <a:lnTo>
                  <a:pt x="0" y="30444"/>
                </a:lnTo>
                <a:cubicBezTo>
                  <a:pt x="0" y="13645"/>
                  <a:pt x="13571" y="73"/>
                  <a:pt x="30370" y="73"/>
                </a:cubicBezTo>
                <a:lnTo>
                  <a:pt x="131970" y="0"/>
                </a:lnTo>
                <a:cubicBezTo>
                  <a:pt x="148769" y="0"/>
                  <a:pt x="162340" y="13571"/>
                  <a:pt x="162340" y="30370"/>
                </a:cubicBezTo>
                <a:lnTo>
                  <a:pt x="162340" y="30370"/>
                </a:lnTo>
                <a:cubicBezTo>
                  <a:pt x="162340" y="47169"/>
                  <a:pt x="148769"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3D56D06A-1F4C-4E57-9F19-396E750C74C9}"/>
              </a:ext>
            </a:extLst>
          </p:cNvPr>
          <p:cNvSpPr/>
          <p:nvPr userDrawn="1"/>
        </p:nvSpPr>
        <p:spPr>
          <a:xfrm>
            <a:off x="12930994" y="518562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ED2AA1B7-85F7-4EC5-8389-122910B218A2}"/>
              </a:ext>
            </a:extLst>
          </p:cNvPr>
          <p:cNvSpPr/>
          <p:nvPr userDrawn="1"/>
        </p:nvSpPr>
        <p:spPr>
          <a:xfrm>
            <a:off x="11386103" y="5185621"/>
            <a:ext cx="680390" cy="64799"/>
          </a:xfrm>
          <a:custGeom>
            <a:avLst/>
            <a:gdLst>
              <a:gd name="connsiteX0" fmla="*/ 586492 w 616202"/>
              <a:gd name="connsiteY0" fmla="*/ 60740 h 58685"/>
              <a:gd name="connsiteX1" fmla="*/ 30370 w 616202"/>
              <a:gd name="connsiteY1" fmla="*/ 61107 h 58685"/>
              <a:gd name="connsiteX2" fmla="*/ 0 w 616202"/>
              <a:gd name="connsiteY2" fmla="*/ 30737 h 58685"/>
              <a:gd name="connsiteX3" fmla="*/ 0 w 616202"/>
              <a:gd name="connsiteY3" fmla="*/ 30737 h 58685"/>
              <a:gd name="connsiteX4" fmla="*/ 30370 w 616202"/>
              <a:gd name="connsiteY4" fmla="*/ 367 h 58685"/>
              <a:gd name="connsiteX5" fmla="*/ 586492 w 616202"/>
              <a:gd name="connsiteY5" fmla="*/ 0 h 58685"/>
              <a:gd name="connsiteX6" fmla="*/ 616862 w 616202"/>
              <a:gd name="connsiteY6" fmla="*/ 30370 h 58685"/>
              <a:gd name="connsiteX7" fmla="*/ 616862 w 616202"/>
              <a:gd name="connsiteY7" fmla="*/ 30370 h 58685"/>
              <a:gd name="connsiteX8" fmla="*/ 586492 w 61620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02" h="58685">
                <a:moveTo>
                  <a:pt x="586492" y="60740"/>
                </a:moveTo>
                <a:lnTo>
                  <a:pt x="30370" y="61107"/>
                </a:lnTo>
                <a:cubicBezTo>
                  <a:pt x="13571" y="61107"/>
                  <a:pt x="0" y="47536"/>
                  <a:pt x="0" y="30737"/>
                </a:cubicBezTo>
                <a:lnTo>
                  <a:pt x="0" y="30737"/>
                </a:lnTo>
                <a:cubicBezTo>
                  <a:pt x="0" y="13938"/>
                  <a:pt x="13571" y="367"/>
                  <a:pt x="30370" y="367"/>
                </a:cubicBezTo>
                <a:lnTo>
                  <a:pt x="586492" y="0"/>
                </a:lnTo>
                <a:cubicBezTo>
                  <a:pt x="603291" y="0"/>
                  <a:pt x="616862" y="13571"/>
                  <a:pt x="616862" y="30370"/>
                </a:cubicBezTo>
                <a:lnTo>
                  <a:pt x="616862" y="30370"/>
                </a:lnTo>
                <a:cubicBezTo>
                  <a:pt x="616862" y="47096"/>
                  <a:pt x="603291" y="60740"/>
                  <a:pt x="586492"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4CF97E1A-5D80-43CB-B8A1-FD9DFA29FB89}"/>
              </a:ext>
            </a:extLst>
          </p:cNvPr>
          <p:cNvSpPr/>
          <p:nvPr userDrawn="1"/>
        </p:nvSpPr>
        <p:spPr>
          <a:xfrm>
            <a:off x="12628706" y="5185784"/>
            <a:ext cx="242996" cy="64799"/>
          </a:xfrm>
          <a:custGeom>
            <a:avLst/>
            <a:gdLst>
              <a:gd name="connsiteX0" fmla="*/ 193737 w 220072"/>
              <a:gd name="connsiteY0" fmla="*/ 60740 h 58685"/>
              <a:gd name="connsiteX1" fmla="*/ 30370 w 220072"/>
              <a:gd name="connsiteY1" fmla="*/ 60887 h 58685"/>
              <a:gd name="connsiteX2" fmla="*/ 0 w 220072"/>
              <a:gd name="connsiteY2" fmla="*/ 30517 h 58685"/>
              <a:gd name="connsiteX3" fmla="*/ 0 w 220072"/>
              <a:gd name="connsiteY3" fmla="*/ 30517 h 58685"/>
              <a:gd name="connsiteX4" fmla="*/ 30370 w 220072"/>
              <a:gd name="connsiteY4" fmla="*/ 147 h 58685"/>
              <a:gd name="connsiteX5" fmla="*/ 193737 w 220072"/>
              <a:gd name="connsiteY5" fmla="*/ 0 h 58685"/>
              <a:gd name="connsiteX6" fmla="*/ 224107 w 220072"/>
              <a:gd name="connsiteY6" fmla="*/ 30370 h 58685"/>
              <a:gd name="connsiteX7" fmla="*/ 224107 w 220072"/>
              <a:gd name="connsiteY7" fmla="*/ 30370 h 58685"/>
              <a:gd name="connsiteX8" fmla="*/ 193737 w 220072"/>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72" h="58685">
                <a:moveTo>
                  <a:pt x="193737" y="60740"/>
                </a:moveTo>
                <a:lnTo>
                  <a:pt x="30370" y="60887"/>
                </a:lnTo>
                <a:cubicBezTo>
                  <a:pt x="13572" y="60887"/>
                  <a:pt x="0" y="47316"/>
                  <a:pt x="0" y="30517"/>
                </a:cubicBezTo>
                <a:lnTo>
                  <a:pt x="0" y="30517"/>
                </a:lnTo>
                <a:cubicBezTo>
                  <a:pt x="0" y="13718"/>
                  <a:pt x="13572" y="147"/>
                  <a:pt x="30370" y="147"/>
                </a:cubicBezTo>
                <a:lnTo>
                  <a:pt x="193737" y="0"/>
                </a:lnTo>
                <a:cubicBezTo>
                  <a:pt x="210536" y="0"/>
                  <a:pt x="224107" y="13571"/>
                  <a:pt x="224107" y="30370"/>
                </a:cubicBezTo>
                <a:lnTo>
                  <a:pt x="224107" y="30370"/>
                </a:lnTo>
                <a:cubicBezTo>
                  <a:pt x="224107" y="47096"/>
                  <a:pt x="210536" y="60740"/>
                  <a:pt x="193737"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AA267EF2-6B63-4FF6-B8BA-0A94EA95741B}"/>
              </a:ext>
            </a:extLst>
          </p:cNvPr>
          <p:cNvSpPr/>
          <p:nvPr userDrawn="1"/>
        </p:nvSpPr>
        <p:spPr>
          <a:xfrm>
            <a:off x="10764519" y="5185784"/>
            <a:ext cx="307795" cy="64799"/>
          </a:xfrm>
          <a:custGeom>
            <a:avLst/>
            <a:gdLst>
              <a:gd name="connsiteX0" fmla="*/ 249121 w 278758"/>
              <a:gd name="connsiteY0" fmla="*/ 60740 h 58685"/>
              <a:gd name="connsiteX1" fmla="*/ 30370 w 278758"/>
              <a:gd name="connsiteY1" fmla="*/ 60887 h 58685"/>
              <a:gd name="connsiteX2" fmla="*/ 0 w 278758"/>
              <a:gd name="connsiteY2" fmla="*/ 30517 h 58685"/>
              <a:gd name="connsiteX3" fmla="*/ 0 w 278758"/>
              <a:gd name="connsiteY3" fmla="*/ 30517 h 58685"/>
              <a:gd name="connsiteX4" fmla="*/ 30370 w 278758"/>
              <a:gd name="connsiteY4" fmla="*/ 147 h 58685"/>
              <a:gd name="connsiteX5" fmla="*/ 249121 w 278758"/>
              <a:gd name="connsiteY5" fmla="*/ 0 h 58685"/>
              <a:gd name="connsiteX6" fmla="*/ 279492 w 278758"/>
              <a:gd name="connsiteY6" fmla="*/ 30370 h 58685"/>
              <a:gd name="connsiteX7" fmla="*/ 279492 w 278758"/>
              <a:gd name="connsiteY7" fmla="*/ 30370 h 58685"/>
              <a:gd name="connsiteX8" fmla="*/ 249121 w 278758"/>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58" h="58685">
                <a:moveTo>
                  <a:pt x="249121" y="60740"/>
                </a:moveTo>
                <a:lnTo>
                  <a:pt x="30370" y="60887"/>
                </a:lnTo>
                <a:cubicBezTo>
                  <a:pt x="13571" y="60887"/>
                  <a:pt x="0" y="47316"/>
                  <a:pt x="0" y="30517"/>
                </a:cubicBezTo>
                <a:lnTo>
                  <a:pt x="0" y="30517"/>
                </a:lnTo>
                <a:cubicBezTo>
                  <a:pt x="0" y="13718"/>
                  <a:pt x="13571" y="147"/>
                  <a:pt x="30370" y="147"/>
                </a:cubicBezTo>
                <a:lnTo>
                  <a:pt x="249121" y="0"/>
                </a:lnTo>
                <a:cubicBezTo>
                  <a:pt x="265921" y="0"/>
                  <a:pt x="279492" y="13571"/>
                  <a:pt x="279492" y="30370"/>
                </a:cubicBezTo>
                <a:lnTo>
                  <a:pt x="279492" y="30370"/>
                </a:lnTo>
                <a:cubicBezTo>
                  <a:pt x="279492" y="47096"/>
                  <a:pt x="265921" y="60740"/>
                  <a:pt x="249121"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7" name="Freeform: Shape 996">
            <a:extLst>
              <a:ext uri="{FF2B5EF4-FFF2-40B4-BE49-F238E27FC236}">
                <a16:creationId xmlns:a16="http://schemas.microsoft.com/office/drawing/2014/main" id="{2B496CEE-A286-4CEF-87ED-A4600C697613}"/>
              </a:ext>
            </a:extLst>
          </p:cNvPr>
          <p:cNvSpPr/>
          <p:nvPr userDrawn="1"/>
        </p:nvSpPr>
        <p:spPr>
          <a:xfrm flipH="1">
            <a:off x="12135424" y="5185703"/>
            <a:ext cx="429293" cy="64799"/>
          </a:xfrm>
          <a:custGeom>
            <a:avLst/>
            <a:gdLst>
              <a:gd name="connsiteX0" fmla="*/ 359965 w 388794"/>
              <a:gd name="connsiteY0" fmla="*/ 60740 h 58685"/>
              <a:gd name="connsiteX1" fmla="*/ 30370 w 388794"/>
              <a:gd name="connsiteY1" fmla="*/ 60960 h 58685"/>
              <a:gd name="connsiteX2" fmla="*/ 0 w 388794"/>
              <a:gd name="connsiteY2" fmla="*/ 30590 h 58685"/>
              <a:gd name="connsiteX3" fmla="*/ 0 w 388794"/>
              <a:gd name="connsiteY3" fmla="*/ 30590 h 58685"/>
              <a:gd name="connsiteX4" fmla="*/ 30370 w 388794"/>
              <a:gd name="connsiteY4" fmla="*/ 220 h 58685"/>
              <a:gd name="connsiteX5" fmla="*/ 359965 w 388794"/>
              <a:gd name="connsiteY5" fmla="*/ 0 h 58685"/>
              <a:gd name="connsiteX6" fmla="*/ 390334 w 388794"/>
              <a:gd name="connsiteY6" fmla="*/ 30370 h 58685"/>
              <a:gd name="connsiteX7" fmla="*/ 390334 w 388794"/>
              <a:gd name="connsiteY7" fmla="*/ 30370 h 58685"/>
              <a:gd name="connsiteX8" fmla="*/ 359965 w 388794"/>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794" h="58685">
                <a:moveTo>
                  <a:pt x="359965" y="60740"/>
                </a:moveTo>
                <a:lnTo>
                  <a:pt x="30370" y="60960"/>
                </a:lnTo>
                <a:cubicBezTo>
                  <a:pt x="13571" y="60960"/>
                  <a:pt x="0" y="47389"/>
                  <a:pt x="0" y="30590"/>
                </a:cubicBezTo>
                <a:lnTo>
                  <a:pt x="0" y="30590"/>
                </a:lnTo>
                <a:cubicBezTo>
                  <a:pt x="0" y="13791"/>
                  <a:pt x="13571" y="220"/>
                  <a:pt x="30370" y="220"/>
                </a:cubicBezTo>
                <a:lnTo>
                  <a:pt x="359965" y="0"/>
                </a:lnTo>
                <a:cubicBezTo>
                  <a:pt x="376764" y="0"/>
                  <a:pt x="390334" y="13571"/>
                  <a:pt x="390334" y="30370"/>
                </a:cubicBezTo>
                <a:lnTo>
                  <a:pt x="390334" y="30370"/>
                </a:lnTo>
                <a:cubicBezTo>
                  <a:pt x="390334" y="47095"/>
                  <a:pt x="376690" y="60740"/>
                  <a:pt x="359965"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998" name="Freeform: Shape 997">
            <a:extLst>
              <a:ext uri="{FF2B5EF4-FFF2-40B4-BE49-F238E27FC236}">
                <a16:creationId xmlns:a16="http://schemas.microsoft.com/office/drawing/2014/main" id="{27898FB9-B5BA-40AD-9C08-33A8EA17C587}"/>
              </a:ext>
            </a:extLst>
          </p:cNvPr>
          <p:cNvSpPr/>
          <p:nvPr userDrawn="1"/>
        </p:nvSpPr>
        <p:spPr>
          <a:xfrm>
            <a:off x="11135493" y="5185784"/>
            <a:ext cx="178197" cy="64799"/>
          </a:xfrm>
          <a:custGeom>
            <a:avLst/>
            <a:gdLst>
              <a:gd name="connsiteX0" fmla="*/ 131970 w 161386"/>
              <a:gd name="connsiteY0" fmla="*/ 60740 h 58685"/>
              <a:gd name="connsiteX1" fmla="*/ 30369 w 161386"/>
              <a:gd name="connsiteY1" fmla="*/ 60813 h 58685"/>
              <a:gd name="connsiteX2" fmla="*/ 0 w 161386"/>
              <a:gd name="connsiteY2" fmla="*/ 30444 h 58685"/>
              <a:gd name="connsiteX3" fmla="*/ 0 w 161386"/>
              <a:gd name="connsiteY3" fmla="*/ 30444 h 58685"/>
              <a:gd name="connsiteX4" fmla="*/ 30369 w 161386"/>
              <a:gd name="connsiteY4" fmla="*/ 73 h 58685"/>
              <a:gd name="connsiteX5" fmla="*/ 131970 w 161386"/>
              <a:gd name="connsiteY5" fmla="*/ 0 h 58685"/>
              <a:gd name="connsiteX6" fmla="*/ 162339 w 161386"/>
              <a:gd name="connsiteY6" fmla="*/ 30370 h 58685"/>
              <a:gd name="connsiteX7" fmla="*/ 162339 w 161386"/>
              <a:gd name="connsiteY7" fmla="*/ 30370 h 58685"/>
              <a:gd name="connsiteX8" fmla="*/ 131970 w 161386"/>
              <a:gd name="connsiteY8" fmla="*/ 60740 h 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6" h="58685">
                <a:moveTo>
                  <a:pt x="131970" y="60740"/>
                </a:moveTo>
                <a:lnTo>
                  <a:pt x="30369" y="60813"/>
                </a:lnTo>
                <a:cubicBezTo>
                  <a:pt x="13571" y="60813"/>
                  <a:pt x="0" y="47242"/>
                  <a:pt x="0" y="30444"/>
                </a:cubicBezTo>
                <a:lnTo>
                  <a:pt x="0" y="30444"/>
                </a:lnTo>
                <a:cubicBezTo>
                  <a:pt x="0" y="13645"/>
                  <a:pt x="13571" y="73"/>
                  <a:pt x="30369" y="73"/>
                </a:cubicBezTo>
                <a:lnTo>
                  <a:pt x="131970" y="0"/>
                </a:lnTo>
                <a:cubicBezTo>
                  <a:pt x="148768" y="0"/>
                  <a:pt x="162339" y="13571"/>
                  <a:pt x="162339" y="30370"/>
                </a:cubicBezTo>
                <a:lnTo>
                  <a:pt x="162339" y="30370"/>
                </a:lnTo>
                <a:cubicBezTo>
                  <a:pt x="162339" y="47096"/>
                  <a:pt x="148768" y="60740"/>
                  <a:pt x="131970" y="60740"/>
                </a:cubicBezTo>
                <a:close/>
              </a:path>
            </a:pathLst>
          </a:custGeom>
          <a:gradFill>
            <a:gsLst>
              <a:gs pos="0">
                <a:schemeClr val="accent2">
                  <a:lumMod val="60000"/>
                  <a:lumOff val="40000"/>
                  <a:alpha val="13000"/>
                </a:schemeClr>
              </a:gs>
              <a:gs pos="100000">
                <a:schemeClr val="accent2">
                  <a:lumMod val="60000"/>
                  <a:lumOff val="40000"/>
                  <a:alpha val="3000"/>
                </a:schemeClr>
              </a:gs>
            </a:gsLst>
            <a:lin ang="0" scaled="0"/>
          </a:gradFill>
          <a:ln w="7336"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A57B9A9B-4626-ED46-8D72-9EF09F9297C7}"/>
              </a:ext>
            </a:extLst>
          </p:cNvPr>
          <p:cNvSpPr>
            <a:spLocks noGrp="1"/>
          </p:cNvSpPr>
          <p:nvPr userDrawn="1">
            <p:ph type="sldNum" sz="quarter" idx="12"/>
          </p:nvPr>
        </p:nvSpPr>
        <p:spPr>
          <a:xfrm>
            <a:off x="0" y="6323836"/>
            <a:ext cx="456270" cy="365125"/>
          </a:xfrm>
        </p:spPr>
        <p:txBody>
          <a:bodyPr/>
          <a:lstStyle>
            <a:lvl1pPr algn="ctr">
              <a:defRPr sz="1500">
                <a:solidFill>
                  <a:schemeClr val="tx2"/>
                </a:solidFill>
                <a:latin typeface="Montserrat" panose="00000500000000000000" pitchFamily="50" charset="0"/>
              </a:defRPr>
            </a:lvl1pPr>
          </a:lstStyle>
          <a:p>
            <a:fld id="{72D94A48-CDA5-194A-819F-9162C054E4CA}" type="slidenum">
              <a:rPr lang="en-US" smtClean="0"/>
              <a:pPr/>
              <a:t>‹#›</a:t>
            </a:fld>
            <a:endParaRPr lang="en-US" dirty="0"/>
          </a:p>
        </p:txBody>
      </p:sp>
    </p:spTree>
    <p:extLst>
      <p:ext uri="{BB962C8B-B14F-4D97-AF65-F5344CB8AC3E}">
        <p14:creationId xmlns:p14="http://schemas.microsoft.com/office/powerpoint/2010/main" val="25925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500"/>
                                        <p:tgtEl>
                                          <p:spTgt spid="190"/>
                                        </p:tgtEl>
                                        <p:attrNameLst>
                                          <p:attrName>ppt_x</p:attrName>
                                        </p:attrNameLst>
                                      </p:cBhvr>
                                      <p:tavLst>
                                        <p:tav tm="0">
                                          <p:val>
                                            <p:strVal val="#ppt_x-#ppt_w*1.125000"/>
                                          </p:val>
                                        </p:tav>
                                        <p:tav tm="100000">
                                          <p:val>
                                            <p:strVal val="#ppt_x"/>
                                          </p:val>
                                        </p:tav>
                                      </p:tavLst>
                                    </p:anim>
                                    <p:animEffect transition="in" filter="wipe(right)">
                                      <p:cBhvr>
                                        <p:cTn id="8" dur="1500"/>
                                        <p:tgtEl>
                                          <p:spTgt spid="19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1"/>
                                        </p:tgtEl>
                                        <p:attrNameLst>
                                          <p:attrName>style.visibility</p:attrName>
                                        </p:attrNameLst>
                                      </p:cBhvr>
                                      <p:to>
                                        <p:strVal val="visible"/>
                                      </p:to>
                                    </p:set>
                                    <p:anim calcmode="lin" valueType="num">
                                      <p:cBhvr additive="base">
                                        <p:cTn id="11" dur="1500"/>
                                        <p:tgtEl>
                                          <p:spTgt spid="191"/>
                                        </p:tgtEl>
                                        <p:attrNameLst>
                                          <p:attrName>ppt_x</p:attrName>
                                        </p:attrNameLst>
                                      </p:cBhvr>
                                      <p:tavLst>
                                        <p:tav tm="0">
                                          <p:val>
                                            <p:strVal val="#ppt_x-#ppt_w*1.125000"/>
                                          </p:val>
                                        </p:tav>
                                        <p:tav tm="100000">
                                          <p:val>
                                            <p:strVal val="#ppt_x"/>
                                          </p:val>
                                        </p:tav>
                                      </p:tavLst>
                                    </p:anim>
                                    <p:animEffect transition="in" filter="wipe(right)">
                                      <p:cBhvr>
                                        <p:cTn id="12" dur="1500"/>
                                        <p:tgtEl>
                                          <p:spTgt spid="19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92"/>
                                        </p:tgtEl>
                                        <p:attrNameLst>
                                          <p:attrName>style.visibility</p:attrName>
                                        </p:attrNameLst>
                                      </p:cBhvr>
                                      <p:to>
                                        <p:strVal val="visible"/>
                                      </p:to>
                                    </p:set>
                                    <p:anim calcmode="lin" valueType="num">
                                      <p:cBhvr additive="base">
                                        <p:cTn id="15" dur="1500"/>
                                        <p:tgtEl>
                                          <p:spTgt spid="192"/>
                                        </p:tgtEl>
                                        <p:attrNameLst>
                                          <p:attrName>ppt_x</p:attrName>
                                        </p:attrNameLst>
                                      </p:cBhvr>
                                      <p:tavLst>
                                        <p:tav tm="0">
                                          <p:val>
                                            <p:strVal val="#ppt_x-#ppt_w*1.125000"/>
                                          </p:val>
                                        </p:tav>
                                        <p:tav tm="100000">
                                          <p:val>
                                            <p:strVal val="#ppt_x"/>
                                          </p:val>
                                        </p:tav>
                                      </p:tavLst>
                                    </p:anim>
                                    <p:animEffect transition="in" filter="wipe(right)">
                                      <p:cBhvr>
                                        <p:cTn id="16" dur="1500"/>
                                        <p:tgtEl>
                                          <p:spTgt spid="192"/>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94"/>
                                        </p:tgtEl>
                                        <p:attrNameLst>
                                          <p:attrName>style.visibility</p:attrName>
                                        </p:attrNameLst>
                                      </p:cBhvr>
                                      <p:to>
                                        <p:strVal val="visible"/>
                                      </p:to>
                                    </p:set>
                                    <p:anim calcmode="lin" valueType="num">
                                      <p:cBhvr additive="base">
                                        <p:cTn id="19" dur="1500"/>
                                        <p:tgtEl>
                                          <p:spTgt spid="194"/>
                                        </p:tgtEl>
                                        <p:attrNameLst>
                                          <p:attrName>ppt_x</p:attrName>
                                        </p:attrNameLst>
                                      </p:cBhvr>
                                      <p:tavLst>
                                        <p:tav tm="0">
                                          <p:val>
                                            <p:strVal val="#ppt_x-#ppt_w*1.125000"/>
                                          </p:val>
                                        </p:tav>
                                        <p:tav tm="100000">
                                          <p:val>
                                            <p:strVal val="#ppt_x"/>
                                          </p:val>
                                        </p:tav>
                                      </p:tavLst>
                                    </p:anim>
                                    <p:animEffect transition="in" filter="wipe(right)">
                                      <p:cBhvr>
                                        <p:cTn id="20" dur="1500"/>
                                        <p:tgtEl>
                                          <p:spTgt spid="19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08"/>
                                        </p:tgtEl>
                                        <p:attrNameLst>
                                          <p:attrName>style.visibility</p:attrName>
                                        </p:attrNameLst>
                                      </p:cBhvr>
                                      <p:to>
                                        <p:strVal val="visible"/>
                                      </p:to>
                                    </p:set>
                                    <p:anim calcmode="lin" valueType="num">
                                      <p:cBhvr additive="base">
                                        <p:cTn id="23" dur="1500"/>
                                        <p:tgtEl>
                                          <p:spTgt spid="208"/>
                                        </p:tgtEl>
                                        <p:attrNameLst>
                                          <p:attrName>ppt_x</p:attrName>
                                        </p:attrNameLst>
                                      </p:cBhvr>
                                      <p:tavLst>
                                        <p:tav tm="0">
                                          <p:val>
                                            <p:strVal val="#ppt_x-#ppt_w*1.125000"/>
                                          </p:val>
                                        </p:tav>
                                        <p:tav tm="100000">
                                          <p:val>
                                            <p:strVal val="#ppt_x"/>
                                          </p:val>
                                        </p:tav>
                                      </p:tavLst>
                                    </p:anim>
                                    <p:animEffect transition="in" filter="wipe(right)">
                                      <p:cBhvr>
                                        <p:cTn id="24" dur="1500"/>
                                        <p:tgtEl>
                                          <p:spTgt spid="208"/>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 calcmode="lin" valueType="num">
                                      <p:cBhvr additive="base">
                                        <p:cTn id="27" dur="1500"/>
                                        <p:tgtEl>
                                          <p:spTgt spid="209"/>
                                        </p:tgtEl>
                                        <p:attrNameLst>
                                          <p:attrName>ppt_x</p:attrName>
                                        </p:attrNameLst>
                                      </p:cBhvr>
                                      <p:tavLst>
                                        <p:tav tm="0">
                                          <p:val>
                                            <p:strVal val="#ppt_x-#ppt_w*1.125000"/>
                                          </p:val>
                                        </p:tav>
                                        <p:tav tm="100000">
                                          <p:val>
                                            <p:strVal val="#ppt_x"/>
                                          </p:val>
                                        </p:tav>
                                      </p:tavLst>
                                    </p:anim>
                                    <p:animEffect transition="in" filter="wipe(right)">
                                      <p:cBhvr>
                                        <p:cTn id="28" dur="1500"/>
                                        <p:tgtEl>
                                          <p:spTgt spid="20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10"/>
                                        </p:tgtEl>
                                        <p:attrNameLst>
                                          <p:attrName>style.visibility</p:attrName>
                                        </p:attrNameLst>
                                      </p:cBhvr>
                                      <p:to>
                                        <p:strVal val="visible"/>
                                      </p:to>
                                    </p:set>
                                    <p:anim calcmode="lin" valueType="num">
                                      <p:cBhvr additive="base">
                                        <p:cTn id="31" dur="1500"/>
                                        <p:tgtEl>
                                          <p:spTgt spid="210"/>
                                        </p:tgtEl>
                                        <p:attrNameLst>
                                          <p:attrName>ppt_x</p:attrName>
                                        </p:attrNameLst>
                                      </p:cBhvr>
                                      <p:tavLst>
                                        <p:tav tm="0">
                                          <p:val>
                                            <p:strVal val="#ppt_x-#ppt_w*1.125000"/>
                                          </p:val>
                                        </p:tav>
                                        <p:tav tm="100000">
                                          <p:val>
                                            <p:strVal val="#ppt_x"/>
                                          </p:val>
                                        </p:tav>
                                      </p:tavLst>
                                    </p:anim>
                                    <p:animEffect transition="in" filter="wipe(right)">
                                      <p:cBhvr>
                                        <p:cTn id="32" dur="1500"/>
                                        <p:tgtEl>
                                          <p:spTgt spid="210"/>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12"/>
                                        </p:tgtEl>
                                        <p:attrNameLst>
                                          <p:attrName>style.visibility</p:attrName>
                                        </p:attrNameLst>
                                      </p:cBhvr>
                                      <p:to>
                                        <p:strVal val="visible"/>
                                      </p:to>
                                    </p:set>
                                    <p:anim calcmode="lin" valueType="num">
                                      <p:cBhvr additive="base">
                                        <p:cTn id="35" dur="1500"/>
                                        <p:tgtEl>
                                          <p:spTgt spid="212"/>
                                        </p:tgtEl>
                                        <p:attrNameLst>
                                          <p:attrName>ppt_x</p:attrName>
                                        </p:attrNameLst>
                                      </p:cBhvr>
                                      <p:tavLst>
                                        <p:tav tm="0">
                                          <p:val>
                                            <p:strVal val="#ppt_x-#ppt_w*1.125000"/>
                                          </p:val>
                                        </p:tav>
                                        <p:tav tm="100000">
                                          <p:val>
                                            <p:strVal val="#ppt_x"/>
                                          </p:val>
                                        </p:tav>
                                      </p:tavLst>
                                    </p:anim>
                                    <p:animEffect transition="in" filter="wipe(right)">
                                      <p:cBhvr>
                                        <p:cTn id="36" dur="1500"/>
                                        <p:tgtEl>
                                          <p:spTgt spid="212"/>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29"/>
                                        </p:tgtEl>
                                        <p:attrNameLst>
                                          <p:attrName>style.visibility</p:attrName>
                                        </p:attrNameLst>
                                      </p:cBhvr>
                                      <p:to>
                                        <p:strVal val="visible"/>
                                      </p:to>
                                    </p:set>
                                    <p:anim calcmode="lin" valueType="num">
                                      <p:cBhvr additive="base">
                                        <p:cTn id="39" dur="1500"/>
                                        <p:tgtEl>
                                          <p:spTgt spid="229"/>
                                        </p:tgtEl>
                                        <p:attrNameLst>
                                          <p:attrName>ppt_x</p:attrName>
                                        </p:attrNameLst>
                                      </p:cBhvr>
                                      <p:tavLst>
                                        <p:tav tm="0">
                                          <p:val>
                                            <p:strVal val="#ppt_x-#ppt_w*1.125000"/>
                                          </p:val>
                                        </p:tav>
                                        <p:tav tm="100000">
                                          <p:val>
                                            <p:strVal val="#ppt_x"/>
                                          </p:val>
                                        </p:tav>
                                      </p:tavLst>
                                    </p:anim>
                                    <p:animEffect transition="in" filter="wipe(right)">
                                      <p:cBhvr>
                                        <p:cTn id="40" dur="1500"/>
                                        <p:tgtEl>
                                          <p:spTgt spid="229"/>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230"/>
                                        </p:tgtEl>
                                        <p:attrNameLst>
                                          <p:attrName>style.visibility</p:attrName>
                                        </p:attrNameLst>
                                      </p:cBhvr>
                                      <p:to>
                                        <p:strVal val="visible"/>
                                      </p:to>
                                    </p:set>
                                    <p:anim calcmode="lin" valueType="num">
                                      <p:cBhvr additive="base">
                                        <p:cTn id="43" dur="1500"/>
                                        <p:tgtEl>
                                          <p:spTgt spid="230"/>
                                        </p:tgtEl>
                                        <p:attrNameLst>
                                          <p:attrName>ppt_x</p:attrName>
                                        </p:attrNameLst>
                                      </p:cBhvr>
                                      <p:tavLst>
                                        <p:tav tm="0">
                                          <p:val>
                                            <p:strVal val="#ppt_x-#ppt_w*1.125000"/>
                                          </p:val>
                                        </p:tav>
                                        <p:tav tm="100000">
                                          <p:val>
                                            <p:strVal val="#ppt_x"/>
                                          </p:val>
                                        </p:tav>
                                      </p:tavLst>
                                    </p:anim>
                                    <p:animEffect transition="in" filter="wipe(right)">
                                      <p:cBhvr>
                                        <p:cTn id="44" dur="1500"/>
                                        <p:tgtEl>
                                          <p:spTgt spid="230"/>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31"/>
                                        </p:tgtEl>
                                        <p:attrNameLst>
                                          <p:attrName>style.visibility</p:attrName>
                                        </p:attrNameLst>
                                      </p:cBhvr>
                                      <p:to>
                                        <p:strVal val="visible"/>
                                      </p:to>
                                    </p:set>
                                    <p:anim calcmode="lin" valueType="num">
                                      <p:cBhvr additive="base">
                                        <p:cTn id="47" dur="1500"/>
                                        <p:tgtEl>
                                          <p:spTgt spid="231"/>
                                        </p:tgtEl>
                                        <p:attrNameLst>
                                          <p:attrName>ppt_x</p:attrName>
                                        </p:attrNameLst>
                                      </p:cBhvr>
                                      <p:tavLst>
                                        <p:tav tm="0">
                                          <p:val>
                                            <p:strVal val="#ppt_x-#ppt_w*1.125000"/>
                                          </p:val>
                                        </p:tav>
                                        <p:tav tm="100000">
                                          <p:val>
                                            <p:strVal val="#ppt_x"/>
                                          </p:val>
                                        </p:tav>
                                      </p:tavLst>
                                    </p:anim>
                                    <p:animEffect transition="in" filter="wipe(right)">
                                      <p:cBhvr>
                                        <p:cTn id="48" dur="1500"/>
                                        <p:tgtEl>
                                          <p:spTgt spid="231"/>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additive="base">
                                        <p:cTn id="51" dur="1500"/>
                                        <p:tgtEl>
                                          <p:spTgt spid="232"/>
                                        </p:tgtEl>
                                        <p:attrNameLst>
                                          <p:attrName>ppt_x</p:attrName>
                                        </p:attrNameLst>
                                      </p:cBhvr>
                                      <p:tavLst>
                                        <p:tav tm="0">
                                          <p:val>
                                            <p:strVal val="#ppt_x-#ppt_w*1.125000"/>
                                          </p:val>
                                        </p:tav>
                                        <p:tav tm="100000">
                                          <p:val>
                                            <p:strVal val="#ppt_x"/>
                                          </p:val>
                                        </p:tav>
                                      </p:tavLst>
                                    </p:anim>
                                    <p:animEffect transition="in" filter="wipe(right)">
                                      <p:cBhvr>
                                        <p:cTn id="52" dur="1500"/>
                                        <p:tgtEl>
                                          <p:spTgt spid="232"/>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233"/>
                                        </p:tgtEl>
                                        <p:attrNameLst>
                                          <p:attrName>style.visibility</p:attrName>
                                        </p:attrNameLst>
                                      </p:cBhvr>
                                      <p:to>
                                        <p:strVal val="visible"/>
                                      </p:to>
                                    </p:set>
                                    <p:anim calcmode="lin" valueType="num">
                                      <p:cBhvr additive="base">
                                        <p:cTn id="55" dur="1500"/>
                                        <p:tgtEl>
                                          <p:spTgt spid="233"/>
                                        </p:tgtEl>
                                        <p:attrNameLst>
                                          <p:attrName>ppt_x</p:attrName>
                                        </p:attrNameLst>
                                      </p:cBhvr>
                                      <p:tavLst>
                                        <p:tav tm="0">
                                          <p:val>
                                            <p:strVal val="#ppt_x-#ppt_w*1.125000"/>
                                          </p:val>
                                        </p:tav>
                                        <p:tav tm="100000">
                                          <p:val>
                                            <p:strVal val="#ppt_x"/>
                                          </p:val>
                                        </p:tav>
                                      </p:tavLst>
                                    </p:anim>
                                    <p:animEffect transition="in" filter="wipe(right)">
                                      <p:cBhvr>
                                        <p:cTn id="56" dur="1500"/>
                                        <p:tgtEl>
                                          <p:spTgt spid="233"/>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34"/>
                                        </p:tgtEl>
                                        <p:attrNameLst>
                                          <p:attrName>style.visibility</p:attrName>
                                        </p:attrNameLst>
                                      </p:cBhvr>
                                      <p:to>
                                        <p:strVal val="visible"/>
                                      </p:to>
                                    </p:set>
                                    <p:anim calcmode="lin" valueType="num">
                                      <p:cBhvr additive="base">
                                        <p:cTn id="59" dur="1500"/>
                                        <p:tgtEl>
                                          <p:spTgt spid="234"/>
                                        </p:tgtEl>
                                        <p:attrNameLst>
                                          <p:attrName>ppt_x</p:attrName>
                                        </p:attrNameLst>
                                      </p:cBhvr>
                                      <p:tavLst>
                                        <p:tav tm="0">
                                          <p:val>
                                            <p:strVal val="#ppt_x-#ppt_w*1.125000"/>
                                          </p:val>
                                        </p:tav>
                                        <p:tav tm="100000">
                                          <p:val>
                                            <p:strVal val="#ppt_x"/>
                                          </p:val>
                                        </p:tav>
                                      </p:tavLst>
                                    </p:anim>
                                    <p:animEffect transition="in" filter="wipe(right)">
                                      <p:cBhvr>
                                        <p:cTn id="60" dur="1500"/>
                                        <p:tgtEl>
                                          <p:spTgt spid="234"/>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47"/>
                                        </p:tgtEl>
                                        <p:attrNameLst>
                                          <p:attrName>style.visibility</p:attrName>
                                        </p:attrNameLst>
                                      </p:cBhvr>
                                      <p:to>
                                        <p:strVal val="visible"/>
                                      </p:to>
                                    </p:set>
                                    <p:anim calcmode="lin" valueType="num">
                                      <p:cBhvr additive="base">
                                        <p:cTn id="63" dur="1500"/>
                                        <p:tgtEl>
                                          <p:spTgt spid="247"/>
                                        </p:tgtEl>
                                        <p:attrNameLst>
                                          <p:attrName>ppt_x</p:attrName>
                                        </p:attrNameLst>
                                      </p:cBhvr>
                                      <p:tavLst>
                                        <p:tav tm="0">
                                          <p:val>
                                            <p:strVal val="#ppt_x-#ppt_w*1.125000"/>
                                          </p:val>
                                        </p:tav>
                                        <p:tav tm="100000">
                                          <p:val>
                                            <p:strVal val="#ppt_x"/>
                                          </p:val>
                                        </p:tav>
                                      </p:tavLst>
                                    </p:anim>
                                    <p:animEffect transition="in" filter="wipe(right)">
                                      <p:cBhvr>
                                        <p:cTn id="64" dur="1500"/>
                                        <p:tgtEl>
                                          <p:spTgt spid="247"/>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48"/>
                                        </p:tgtEl>
                                        <p:attrNameLst>
                                          <p:attrName>style.visibility</p:attrName>
                                        </p:attrNameLst>
                                      </p:cBhvr>
                                      <p:to>
                                        <p:strVal val="visible"/>
                                      </p:to>
                                    </p:set>
                                    <p:anim calcmode="lin" valueType="num">
                                      <p:cBhvr additive="base">
                                        <p:cTn id="67" dur="1500"/>
                                        <p:tgtEl>
                                          <p:spTgt spid="248"/>
                                        </p:tgtEl>
                                        <p:attrNameLst>
                                          <p:attrName>ppt_x</p:attrName>
                                        </p:attrNameLst>
                                      </p:cBhvr>
                                      <p:tavLst>
                                        <p:tav tm="0">
                                          <p:val>
                                            <p:strVal val="#ppt_x-#ppt_w*1.125000"/>
                                          </p:val>
                                        </p:tav>
                                        <p:tav tm="100000">
                                          <p:val>
                                            <p:strVal val="#ppt_x"/>
                                          </p:val>
                                        </p:tav>
                                      </p:tavLst>
                                    </p:anim>
                                    <p:animEffect transition="in" filter="wipe(right)">
                                      <p:cBhvr>
                                        <p:cTn id="68" dur="1500"/>
                                        <p:tgtEl>
                                          <p:spTgt spid="24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249"/>
                                        </p:tgtEl>
                                        <p:attrNameLst>
                                          <p:attrName>style.visibility</p:attrName>
                                        </p:attrNameLst>
                                      </p:cBhvr>
                                      <p:to>
                                        <p:strVal val="visible"/>
                                      </p:to>
                                    </p:set>
                                    <p:anim calcmode="lin" valueType="num">
                                      <p:cBhvr additive="base">
                                        <p:cTn id="71" dur="1500"/>
                                        <p:tgtEl>
                                          <p:spTgt spid="249"/>
                                        </p:tgtEl>
                                        <p:attrNameLst>
                                          <p:attrName>ppt_x</p:attrName>
                                        </p:attrNameLst>
                                      </p:cBhvr>
                                      <p:tavLst>
                                        <p:tav tm="0">
                                          <p:val>
                                            <p:strVal val="#ppt_x-#ppt_w*1.125000"/>
                                          </p:val>
                                        </p:tav>
                                        <p:tav tm="100000">
                                          <p:val>
                                            <p:strVal val="#ppt_x"/>
                                          </p:val>
                                        </p:tav>
                                      </p:tavLst>
                                    </p:anim>
                                    <p:animEffect transition="in" filter="wipe(right)">
                                      <p:cBhvr>
                                        <p:cTn id="72" dur="1500"/>
                                        <p:tgtEl>
                                          <p:spTgt spid="249"/>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250"/>
                                        </p:tgtEl>
                                        <p:attrNameLst>
                                          <p:attrName>style.visibility</p:attrName>
                                        </p:attrNameLst>
                                      </p:cBhvr>
                                      <p:to>
                                        <p:strVal val="visible"/>
                                      </p:to>
                                    </p:set>
                                    <p:anim calcmode="lin" valueType="num">
                                      <p:cBhvr additive="base">
                                        <p:cTn id="75" dur="1500"/>
                                        <p:tgtEl>
                                          <p:spTgt spid="250"/>
                                        </p:tgtEl>
                                        <p:attrNameLst>
                                          <p:attrName>ppt_x</p:attrName>
                                        </p:attrNameLst>
                                      </p:cBhvr>
                                      <p:tavLst>
                                        <p:tav tm="0">
                                          <p:val>
                                            <p:strVal val="#ppt_x-#ppt_w*1.125000"/>
                                          </p:val>
                                        </p:tav>
                                        <p:tav tm="100000">
                                          <p:val>
                                            <p:strVal val="#ppt_x"/>
                                          </p:val>
                                        </p:tav>
                                      </p:tavLst>
                                    </p:anim>
                                    <p:animEffect transition="in" filter="wipe(right)">
                                      <p:cBhvr>
                                        <p:cTn id="76" dur="1500"/>
                                        <p:tgtEl>
                                          <p:spTgt spid="250"/>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251"/>
                                        </p:tgtEl>
                                        <p:attrNameLst>
                                          <p:attrName>style.visibility</p:attrName>
                                        </p:attrNameLst>
                                      </p:cBhvr>
                                      <p:to>
                                        <p:strVal val="visible"/>
                                      </p:to>
                                    </p:set>
                                    <p:anim calcmode="lin" valueType="num">
                                      <p:cBhvr additive="base">
                                        <p:cTn id="79" dur="1500"/>
                                        <p:tgtEl>
                                          <p:spTgt spid="251"/>
                                        </p:tgtEl>
                                        <p:attrNameLst>
                                          <p:attrName>ppt_x</p:attrName>
                                        </p:attrNameLst>
                                      </p:cBhvr>
                                      <p:tavLst>
                                        <p:tav tm="0">
                                          <p:val>
                                            <p:strVal val="#ppt_x-#ppt_w*1.125000"/>
                                          </p:val>
                                        </p:tav>
                                        <p:tav tm="100000">
                                          <p:val>
                                            <p:strVal val="#ppt_x"/>
                                          </p:val>
                                        </p:tav>
                                      </p:tavLst>
                                    </p:anim>
                                    <p:animEffect transition="in" filter="wipe(right)">
                                      <p:cBhvr>
                                        <p:cTn id="80" dur="1500"/>
                                        <p:tgtEl>
                                          <p:spTgt spid="251"/>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252"/>
                                        </p:tgtEl>
                                        <p:attrNameLst>
                                          <p:attrName>style.visibility</p:attrName>
                                        </p:attrNameLst>
                                      </p:cBhvr>
                                      <p:to>
                                        <p:strVal val="visible"/>
                                      </p:to>
                                    </p:set>
                                    <p:anim calcmode="lin" valueType="num">
                                      <p:cBhvr additive="base">
                                        <p:cTn id="83" dur="1500"/>
                                        <p:tgtEl>
                                          <p:spTgt spid="252"/>
                                        </p:tgtEl>
                                        <p:attrNameLst>
                                          <p:attrName>ppt_x</p:attrName>
                                        </p:attrNameLst>
                                      </p:cBhvr>
                                      <p:tavLst>
                                        <p:tav tm="0">
                                          <p:val>
                                            <p:strVal val="#ppt_x-#ppt_w*1.125000"/>
                                          </p:val>
                                        </p:tav>
                                        <p:tav tm="100000">
                                          <p:val>
                                            <p:strVal val="#ppt_x"/>
                                          </p:val>
                                        </p:tav>
                                      </p:tavLst>
                                    </p:anim>
                                    <p:animEffect transition="in" filter="wipe(right)">
                                      <p:cBhvr>
                                        <p:cTn id="84" dur="1500"/>
                                        <p:tgtEl>
                                          <p:spTgt spid="25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268"/>
                                        </p:tgtEl>
                                        <p:attrNameLst>
                                          <p:attrName>style.visibility</p:attrName>
                                        </p:attrNameLst>
                                      </p:cBhvr>
                                      <p:to>
                                        <p:strVal val="visible"/>
                                      </p:to>
                                    </p:set>
                                    <p:anim calcmode="lin" valueType="num">
                                      <p:cBhvr additive="base">
                                        <p:cTn id="87" dur="1500"/>
                                        <p:tgtEl>
                                          <p:spTgt spid="268"/>
                                        </p:tgtEl>
                                        <p:attrNameLst>
                                          <p:attrName>ppt_x</p:attrName>
                                        </p:attrNameLst>
                                      </p:cBhvr>
                                      <p:tavLst>
                                        <p:tav tm="0">
                                          <p:val>
                                            <p:strVal val="#ppt_x-#ppt_w*1.125000"/>
                                          </p:val>
                                        </p:tav>
                                        <p:tav tm="100000">
                                          <p:val>
                                            <p:strVal val="#ppt_x"/>
                                          </p:val>
                                        </p:tav>
                                      </p:tavLst>
                                    </p:anim>
                                    <p:animEffect transition="in" filter="wipe(right)">
                                      <p:cBhvr>
                                        <p:cTn id="88" dur="1500"/>
                                        <p:tgtEl>
                                          <p:spTgt spid="268"/>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70"/>
                                        </p:tgtEl>
                                        <p:attrNameLst>
                                          <p:attrName>style.visibility</p:attrName>
                                        </p:attrNameLst>
                                      </p:cBhvr>
                                      <p:to>
                                        <p:strVal val="visible"/>
                                      </p:to>
                                    </p:set>
                                    <p:anim calcmode="lin" valueType="num">
                                      <p:cBhvr additive="base">
                                        <p:cTn id="91" dur="1500"/>
                                        <p:tgtEl>
                                          <p:spTgt spid="270"/>
                                        </p:tgtEl>
                                        <p:attrNameLst>
                                          <p:attrName>ppt_x</p:attrName>
                                        </p:attrNameLst>
                                      </p:cBhvr>
                                      <p:tavLst>
                                        <p:tav tm="0">
                                          <p:val>
                                            <p:strVal val="#ppt_x-#ppt_w*1.125000"/>
                                          </p:val>
                                        </p:tav>
                                        <p:tav tm="100000">
                                          <p:val>
                                            <p:strVal val="#ppt_x"/>
                                          </p:val>
                                        </p:tav>
                                      </p:tavLst>
                                    </p:anim>
                                    <p:animEffect transition="in" filter="wipe(right)">
                                      <p:cBhvr>
                                        <p:cTn id="92" dur="1500"/>
                                        <p:tgtEl>
                                          <p:spTgt spid="270"/>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72"/>
                                        </p:tgtEl>
                                        <p:attrNameLst>
                                          <p:attrName>style.visibility</p:attrName>
                                        </p:attrNameLst>
                                      </p:cBhvr>
                                      <p:to>
                                        <p:strVal val="visible"/>
                                      </p:to>
                                    </p:set>
                                    <p:anim calcmode="lin" valueType="num">
                                      <p:cBhvr additive="base">
                                        <p:cTn id="95" dur="1500"/>
                                        <p:tgtEl>
                                          <p:spTgt spid="272"/>
                                        </p:tgtEl>
                                        <p:attrNameLst>
                                          <p:attrName>ppt_x</p:attrName>
                                        </p:attrNameLst>
                                      </p:cBhvr>
                                      <p:tavLst>
                                        <p:tav tm="0">
                                          <p:val>
                                            <p:strVal val="#ppt_x-#ppt_w*1.125000"/>
                                          </p:val>
                                        </p:tav>
                                        <p:tav tm="100000">
                                          <p:val>
                                            <p:strVal val="#ppt_x"/>
                                          </p:val>
                                        </p:tav>
                                      </p:tavLst>
                                    </p:anim>
                                    <p:animEffect transition="in" filter="wipe(right)">
                                      <p:cBhvr>
                                        <p:cTn id="96" dur="1500"/>
                                        <p:tgtEl>
                                          <p:spTgt spid="272"/>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 calcmode="lin" valueType="num">
                                      <p:cBhvr additive="base">
                                        <p:cTn id="99" dur="1500"/>
                                        <p:tgtEl>
                                          <p:spTgt spid="286"/>
                                        </p:tgtEl>
                                        <p:attrNameLst>
                                          <p:attrName>ppt_x</p:attrName>
                                        </p:attrNameLst>
                                      </p:cBhvr>
                                      <p:tavLst>
                                        <p:tav tm="0">
                                          <p:val>
                                            <p:strVal val="#ppt_x-#ppt_w*1.125000"/>
                                          </p:val>
                                        </p:tav>
                                        <p:tav tm="100000">
                                          <p:val>
                                            <p:strVal val="#ppt_x"/>
                                          </p:val>
                                        </p:tav>
                                      </p:tavLst>
                                    </p:anim>
                                    <p:animEffect transition="in" filter="wipe(right)">
                                      <p:cBhvr>
                                        <p:cTn id="100" dur="1500"/>
                                        <p:tgtEl>
                                          <p:spTgt spid="286"/>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287"/>
                                        </p:tgtEl>
                                        <p:attrNameLst>
                                          <p:attrName>style.visibility</p:attrName>
                                        </p:attrNameLst>
                                      </p:cBhvr>
                                      <p:to>
                                        <p:strVal val="visible"/>
                                      </p:to>
                                    </p:set>
                                    <p:anim calcmode="lin" valueType="num">
                                      <p:cBhvr additive="base">
                                        <p:cTn id="103" dur="1500"/>
                                        <p:tgtEl>
                                          <p:spTgt spid="287"/>
                                        </p:tgtEl>
                                        <p:attrNameLst>
                                          <p:attrName>ppt_x</p:attrName>
                                        </p:attrNameLst>
                                      </p:cBhvr>
                                      <p:tavLst>
                                        <p:tav tm="0">
                                          <p:val>
                                            <p:strVal val="#ppt_x-#ppt_w*1.125000"/>
                                          </p:val>
                                        </p:tav>
                                        <p:tav tm="100000">
                                          <p:val>
                                            <p:strVal val="#ppt_x"/>
                                          </p:val>
                                        </p:tav>
                                      </p:tavLst>
                                    </p:anim>
                                    <p:animEffect transition="in" filter="wipe(right)">
                                      <p:cBhvr>
                                        <p:cTn id="104" dur="1500"/>
                                        <p:tgtEl>
                                          <p:spTgt spid="287"/>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88"/>
                                        </p:tgtEl>
                                        <p:attrNameLst>
                                          <p:attrName>style.visibility</p:attrName>
                                        </p:attrNameLst>
                                      </p:cBhvr>
                                      <p:to>
                                        <p:strVal val="visible"/>
                                      </p:to>
                                    </p:set>
                                    <p:anim calcmode="lin" valueType="num">
                                      <p:cBhvr additive="base">
                                        <p:cTn id="107" dur="1500"/>
                                        <p:tgtEl>
                                          <p:spTgt spid="288"/>
                                        </p:tgtEl>
                                        <p:attrNameLst>
                                          <p:attrName>ppt_x</p:attrName>
                                        </p:attrNameLst>
                                      </p:cBhvr>
                                      <p:tavLst>
                                        <p:tav tm="0">
                                          <p:val>
                                            <p:strVal val="#ppt_x-#ppt_w*1.125000"/>
                                          </p:val>
                                        </p:tav>
                                        <p:tav tm="100000">
                                          <p:val>
                                            <p:strVal val="#ppt_x"/>
                                          </p:val>
                                        </p:tav>
                                      </p:tavLst>
                                    </p:anim>
                                    <p:animEffect transition="in" filter="wipe(right)">
                                      <p:cBhvr>
                                        <p:cTn id="108" dur="1500"/>
                                        <p:tgtEl>
                                          <p:spTgt spid="288"/>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89"/>
                                        </p:tgtEl>
                                        <p:attrNameLst>
                                          <p:attrName>style.visibility</p:attrName>
                                        </p:attrNameLst>
                                      </p:cBhvr>
                                      <p:to>
                                        <p:strVal val="visible"/>
                                      </p:to>
                                    </p:set>
                                    <p:anim calcmode="lin" valueType="num">
                                      <p:cBhvr additive="base">
                                        <p:cTn id="111" dur="1500"/>
                                        <p:tgtEl>
                                          <p:spTgt spid="289"/>
                                        </p:tgtEl>
                                        <p:attrNameLst>
                                          <p:attrName>ppt_x</p:attrName>
                                        </p:attrNameLst>
                                      </p:cBhvr>
                                      <p:tavLst>
                                        <p:tav tm="0">
                                          <p:val>
                                            <p:strVal val="#ppt_x-#ppt_w*1.125000"/>
                                          </p:val>
                                        </p:tav>
                                        <p:tav tm="100000">
                                          <p:val>
                                            <p:strVal val="#ppt_x"/>
                                          </p:val>
                                        </p:tav>
                                      </p:tavLst>
                                    </p:anim>
                                    <p:animEffect transition="in" filter="wipe(right)">
                                      <p:cBhvr>
                                        <p:cTn id="112" dur="1500"/>
                                        <p:tgtEl>
                                          <p:spTgt spid="289"/>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90"/>
                                        </p:tgtEl>
                                        <p:attrNameLst>
                                          <p:attrName>style.visibility</p:attrName>
                                        </p:attrNameLst>
                                      </p:cBhvr>
                                      <p:to>
                                        <p:strVal val="visible"/>
                                      </p:to>
                                    </p:set>
                                    <p:anim calcmode="lin" valueType="num">
                                      <p:cBhvr additive="base">
                                        <p:cTn id="115" dur="1500"/>
                                        <p:tgtEl>
                                          <p:spTgt spid="290"/>
                                        </p:tgtEl>
                                        <p:attrNameLst>
                                          <p:attrName>ppt_x</p:attrName>
                                        </p:attrNameLst>
                                      </p:cBhvr>
                                      <p:tavLst>
                                        <p:tav tm="0">
                                          <p:val>
                                            <p:strVal val="#ppt_x-#ppt_w*1.125000"/>
                                          </p:val>
                                        </p:tav>
                                        <p:tav tm="100000">
                                          <p:val>
                                            <p:strVal val="#ppt_x"/>
                                          </p:val>
                                        </p:tav>
                                      </p:tavLst>
                                    </p:anim>
                                    <p:animEffect transition="in" filter="wipe(right)">
                                      <p:cBhvr>
                                        <p:cTn id="116" dur="1500"/>
                                        <p:tgtEl>
                                          <p:spTgt spid="290"/>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291"/>
                                        </p:tgtEl>
                                        <p:attrNameLst>
                                          <p:attrName>style.visibility</p:attrName>
                                        </p:attrNameLst>
                                      </p:cBhvr>
                                      <p:to>
                                        <p:strVal val="visible"/>
                                      </p:to>
                                    </p:set>
                                    <p:anim calcmode="lin" valueType="num">
                                      <p:cBhvr additive="base">
                                        <p:cTn id="119" dur="1500"/>
                                        <p:tgtEl>
                                          <p:spTgt spid="291"/>
                                        </p:tgtEl>
                                        <p:attrNameLst>
                                          <p:attrName>ppt_x</p:attrName>
                                        </p:attrNameLst>
                                      </p:cBhvr>
                                      <p:tavLst>
                                        <p:tav tm="0">
                                          <p:val>
                                            <p:strVal val="#ppt_x-#ppt_w*1.125000"/>
                                          </p:val>
                                        </p:tav>
                                        <p:tav tm="100000">
                                          <p:val>
                                            <p:strVal val="#ppt_x"/>
                                          </p:val>
                                        </p:tav>
                                      </p:tavLst>
                                    </p:anim>
                                    <p:animEffect transition="in" filter="wipe(right)">
                                      <p:cBhvr>
                                        <p:cTn id="120" dur="1500"/>
                                        <p:tgtEl>
                                          <p:spTgt spid="291"/>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307"/>
                                        </p:tgtEl>
                                        <p:attrNameLst>
                                          <p:attrName>style.visibility</p:attrName>
                                        </p:attrNameLst>
                                      </p:cBhvr>
                                      <p:to>
                                        <p:strVal val="visible"/>
                                      </p:to>
                                    </p:set>
                                    <p:anim calcmode="lin" valueType="num">
                                      <p:cBhvr additive="base">
                                        <p:cTn id="123" dur="1500"/>
                                        <p:tgtEl>
                                          <p:spTgt spid="307"/>
                                        </p:tgtEl>
                                        <p:attrNameLst>
                                          <p:attrName>ppt_x</p:attrName>
                                        </p:attrNameLst>
                                      </p:cBhvr>
                                      <p:tavLst>
                                        <p:tav tm="0">
                                          <p:val>
                                            <p:strVal val="#ppt_x-#ppt_w*1.125000"/>
                                          </p:val>
                                        </p:tav>
                                        <p:tav tm="100000">
                                          <p:val>
                                            <p:strVal val="#ppt_x"/>
                                          </p:val>
                                        </p:tav>
                                      </p:tavLst>
                                    </p:anim>
                                    <p:animEffect transition="in" filter="wipe(right)">
                                      <p:cBhvr>
                                        <p:cTn id="124" dur="1500"/>
                                        <p:tgtEl>
                                          <p:spTgt spid="307"/>
                                        </p:tgtEl>
                                      </p:cBhvr>
                                    </p:animEffect>
                                  </p:childTnLst>
                                </p:cTn>
                              </p:par>
                              <p:par>
                                <p:cTn id="125" presetID="12" presetClass="entr" presetSubtype="8" fill="hold" grpId="0" nodeType="withEffect">
                                  <p:stCondLst>
                                    <p:cond delay="0"/>
                                  </p:stCondLst>
                                  <p:childTnLst>
                                    <p:set>
                                      <p:cBhvr>
                                        <p:cTn id="126" dur="1" fill="hold">
                                          <p:stCondLst>
                                            <p:cond delay="0"/>
                                          </p:stCondLst>
                                        </p:cTn>
                                        <p:tgtEl>
                                          <p:spTgt spid="308"/>
                                        </p:tgtEl>
                                        <p:attrNameLst>
                                          <p:attrName>style.visibility</p:attrName>
                                        </p:attrNameLst>
                                      </p:cBhvr>
                                      <p:to>
                                        <p:strVal val="visible"/>
                                      </p:to>
                                    </p:set>
                                    <p:anim calcmode="lin" valueType="num">
                                      <p:cBhvr additive="base">
                                        <p:cTn id="127" dur="1500"/>
                                        <p:tgtEl>
                                          <p:spTgt spid="308"/>
                                        </p:tgtEl>
                                        <p:attrNameLst>
                                          <p:attrName>ppt_x</p:attrName>
                                        </p:attrNameLst>
                                      </p:cBhvr>
                                      <p:tavLst>
                                        <p:tav tm="0">
                                          <p:val>
                                            <p:strVal val="#ppt_x-#ppt_w*1.125000"/>
                                          </p:val>
                                        </p:tav>
                                        <p:tav tm="100000">
                                          <p:val>
                                            <p:strVal val="#ppt_x"/>
                                          </p:val>
                                        </p:tav>
                                      </p:tavLst>
                                    </p:anim>
                                    <p:animEffect transition="in" filter="wipe(right)">
                                      <p:cBhvr>
                                        <p:cTn id="128" dur="1500"/>
                                        <p:tgtEl>
                                          <p:spTgt spid="308"/>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309"/>
                                        </p:tgtEl>
                                        <p:attrNameLst>
                                          <p:attrName>style.visibility</p:attrName>
                                        </p:attrNameLst>
                                      </p:cBhvr>
                                      <p:to>
                                        <p:strVal val="visible"/>
                                      </p:to>
                                    </p:set>
                                    <p:anim calcmode="lin" valueType="num">
                                      <p:cBhvr additive="base">
                                        <p:cTn id="131" dur="1500"/>
                                        <p:tgtEl>
                                          <p:spTgt spid="309"/>
                                        </p:tgtEl>
                                        <p:attrNameLst>
                                          <p:attrName>ppt_x</p:attrName>
                                        </p:attrNameLst>
                                      </p:cBhvr>
                                      <p:tavLst>
                                        <p:tav tm="0">
                                          <p:val>
                                            <p:strVal val="#ppt_x-#ppt_w*1.125000"/>
                                          </p:val>
                                        </p:tav>
                                        <p:tav tm="100000">
                                          <p:val>
                                            <p:strVal val="#ppt_x"/>
                                          </p:val>
                                        </p:tav>
                                      </p:tavLst>
                                    </p:anim>
                                    <p:animEffect transition="in" filter="wipe(right)">
                                      <p:cBhvr>
                                        <p:cTn id="132" dur="1500"/>
                                        <p:tgtEl>
                                          <p:spTgt spid="309"/>
                                        </p:tgtEl>
                                      </p:cBhvr>
                                    </p:animEffect>
                                  </p:childTnLst>
                                </p:cTn>
                              </p:par>
                              <p:par>
                                <p:cTn id="133" presetID="12" presetClass="entr" presetSubtype="8" fill="hold" grpId="0" nodeType="withEffect">
                                  <p:stCondLst>
                                    <p:cond delay="0"/>
                                  </p:stCondLst>
                                  <p:childTnLst>
                                    <p:set>
                                      <p:cBhvr>
                                        <p:cTn id="134" dur="1" fill="hold">
                                          <p:stCondLst>
                                            <p:cond delay="0"/>
                                          </p:stCondLst>
                                        </p:cTn>
                                        <p:tgtEl>
                                          <p:spTgt spid="310"/>
                                        </p:tgtEl>
                                        <p:attrNameLst>
                                          <p:attrName>style.visibility</p:attrName>
                                        </p:attrNameLst>
                                      </p:cBhvr>
                                      <p:to>
                                        <p:strVal val="visible"/>
                                      </p:to>
                                    </p:set>
                                    <p:anim calcmode="lin" valueType="num">
                                      <p:cBhvr additive="base">
                                        <p:cTn id="135" dur="1500"/>
                                        <p:tgtEl>
                                          <p:spTgt spid="310"/>
                                        </p:tgtEl>
                                        <p:attrNameLst>
                                          <p:attrName>ppt_x</p:attrName>
                                        </p:attrNameLst>
                                      </p:cBhvr>
                                      <p:tavLst>
                                        <p:tav tm="0">
                                          <p:val>
                                            <p:strVal val="#ppt_x-#ppt_w*1.125000"/>
                                          </p:val>
                                        </p:tav>
                                        <p:tav tm="100000">
                                          <p:val>
                                            <p:strVal val="#ppt_x"/>
                                          </p:val>
                                        </p:tav>
                                      </p:tavLst>
                                    </p:anim>
                                    <p:animEffect transition="in" filter="wipe(right)">
                                      <p:cBhvr>
                                        <p:cTn id="136" dur="1500"/>
                                        <p:tgtEl>
                                          <p:spTgt spid="310"/>
                                        </p:tgtEl>
                                      </p:cBhvr>
                                    </p:animEffect>
                                  </p:childTnLst>
                                </p:cTn>
                              </p:par>
                              <p:par>
                                <p:cTn id="137" presetID="12" presetClass="entr" presetSubtype="8" fill="hold" grpId="0" nodeType="withEffect">
                                  <p:stCondLst>
                                    <p:cond delay="0"/>
                                  </p:stCondLst>
                                  <p:childTnLst>
                                    <p:set>
                                      <p:cBhvr>
                                        <p:cTn id="138" dur="1" fill="hold">
                                          <p:stCondLst>
                                            <p:cond delay="0"/>
                                          </p:stCondLst>
                                        </p:cTn>
                                        <p:tgtEl>
                                          <p:spTgt spid="311"/>
                                        </p:tgtEl>
                                        <p:attrNameLst>
                                          <p:attrName>style.visibility</p:attrName>
                                        </p:attrNameLst>
                                      </p:cBhvr>
                                      <p:to>
                                        <p:strVal val="visible"/>
                                      </p:to>
                                    </p:set>
                                    <p:anim calcmode="lin" valueType="num">
                                      <p:cBhvr additive="base">
                                        <p:cTn id="139" dur="1500"/>
                                        <p:tgtEl>
                                          <p:spTgt spid="311"/>
                                        </p:tgtEl>
                                        <p:attrNameLst>
                                          <p:attrName>ppt_x</p:attrName>
                                        </p:attrNameLst>
                                      </p:cBhvr>
                                      <p:tavLst>
                                        <p:tav tm="0">
                                          <p:val>
                                            <p:strVal val="#ppt_x-#ppt_w*1.125000"/>
                                          </p:val>
                                        </p:tav>
                                        <p:tav tm="100000">
                                          <p:val>
                                            <p:strVal val="#ppt_x"/>
                                          </p:val>
                                        </p:tav>
                                      </p:tavLst>
                                    </p:anim>
                                    <p:animEffect transition="in" filter="wipe(right)">
                                      <p:cBhvr>
                                        <p:cTn id="140" dur="1500"/>
                                        <p:tgtEl>
                                          <p:spTgt spid="311"/>
                                        </p:tgtEl>
                                      </p:cBhvr>
                                    </p:animEffect>
                                  </p:childTnLst>
                                </p:cTn>
                              </p:par>
                              <p:par>
                                <p:cTn id="141" presetID="12" presetClass="entr" presetSubtype="8" fill="hold" grpId="0" nodeType="withEffect">
                                  <p:stCondLst>
                                    <p:cond delay="0"/>
                                  </p:stCondLst>
                                  <p:childTnLst>
                                    <p:set>
                                      <p:cBhvr>
                                        <p:cTn id="142" dur="1" fill="hold">
                                          <p:stCondLst>
                                            <p:cond delay="0"/>
                                          </p:stCondLst>
                                        </p:cTn>
                                        <p:tgtEl>
                                          <p:spTgt spid="312"/>
                                        </p:tgtEl>
                                        <p:attrNameLst>
                                          <p:attrName>style.visibility</p:attrName>
                                        </p:attrNameLst>
                                      </p:cBhvr>
                                      <p:to>
                                        <p:strVal val="visible"/>
                                      </p:to>
                                    </p:set>
                                    <p:anim calcmode="lin" valueType="num">
                                      <p:cBhvr additive="base">
                                        <p:cTn id="143" dur="1500"/>
                                        <p:tgtEl>
                                          <p:spTgt spid="312"/>
                                        </p:tgtEl>
                                        <p:attrNameLst>
                                          <p:attrName>ppt_x</p:attrName>
                                        </p:attrNameLst>
                                      </p:cBhvr>
                                      <p:tavLst>
                                        <p:tav tm="0">
                                          <p:val>
                                            <p:strVal val="#ppt_x-#ppt_w*1.125000"/>
                                          </p:val>
                                        </p:tav>
                                        <p:tav tm="100000">
                                          <p:val>
                                            <p:strVal val="#ppt_x"/>
                                          </p:val>
                                        </p:tav>
                                      </p:tavLst>
                                    </p:anim>
                                    <p:animEffect transition="in" filter="wipe(right)">
                                      <p:cBhvr>
                                        <p:cTn id="144" dur="1500"/>
                                        <p:tgtEl>
                                          <p:spTgt spid="312"/>
                                        </p:tgtEl>
                                      </p:cBhvr>
                                    </p:animEffect>
                                  </p:childTnLst>
                                </p:cTn>
                              </p:par>
                              <p:par>
                                <p:cTn id="145" presetID="12" presetClass="entr" presetSubtype="8" fill="hold" grpId="0" nodeType="withEffect">
                                  <p:stCondLst>
                                    <p:cond delay="0"/>
                                  </p:stCondLst>
                                  <p:childTnLst>
                                    <p:set>
                                      <p:cBhvr>
                                        <p:cTn id="146" dur="1" fill="hold">
                                          <p:stCondLst>
                                            <p:cond delay="0"/>
                                          </p:stCondLst>
                                        </p:cTn>
                                        <p:tgtEl>
                                          <p:spTgt spid="325"/>
                                        </p:tgtEl>
                                        <p:attrNameLst>
                                          <p:attrName>style.visibility</p:attrName>
                                        </p:attrNameLst>
                                      </p:cBhvr>
                                      <p:to>
                                        <p:strVal val="visible"/>
                                      </p:to>
                                    </p:set>
                                    <p:anim calcmode="lin" valueType="num">
                                      <p:cBhvr additive="base">
                                        <p:cTn id="147" dur="1500"/>
                                        <p:tgtEl>
                                          <p:spTgt spid="325"/>
                                        </p:tgtEl>
                                        <p:attrNameLst>
                                          <p:attrName>ppt_x</p:attrName>
                                        </p:attrNameLst>
                                      </p:cBhvr>
                                      <p:tavLst>
                                        <p:tav tm="0">
                                          <p:val>
                                            <p:strVal val="#ppt_x-#ppt_w*1.125000"/>
                                          </p:val>
                                        </p:tav>
                                        <p:tav tm="100000">
                                          <p:val>
                                            <p:strVal val="#ppt_x"/>
                                          </p:val>
                                        </p:tav>
                                      </p:tavLst>
                                    </p:anim>
                                    <p:animEffect transition="in" filter="wipe(right)">
                                      <p:cBhvr>
                                        <p:cTn id="148" dur="1500"/>
                                        <p:tgtEl>
                                          <p:spTgt spid="325"/>
                                        </p:tgtEl>
                                      </p:cBhvr>
                                    </p:animEffect>
                                  </p:childTnLst>
                                </p:cTn>
                              </p:par>
                              <p:par>
                                <p:cTn id="149" presetID="12" presetClass="entr" presetSubtype="8" fill="hold" grpId="0" nodeType="withEffect">
                                  <p:stCondLst>
                                    <p:cond delay="0"/>
                                  </p:stCondLst>
                                  <p:childTnLst>
                                    <p:set>
                                      <p:cBhvr>
                                        <p:cTn id="150" dur="1" fill="hold">
                                          <p:stCondLst>
                                            <p:cond delay="0"/>
                                          </p:stCondLst>
                                        </p:cTn>
                                        <p:tgtEl>
                                          <p:spTgt spid="326"/>
                                        </p:tgtEl>
                                        <p:attrNameLst>
                                          <p:attrName>style.visibility</p:attrName>
                                        </p:attrNameLst>
                                      </p:cBhvr>
                                      <p:to>
                                        <p:strVal val="visible"/>
                                      </p:to>
                                    </p:set>
                                    <p:anim calcmode="lin" valueType="num">
                                      <p:cBhvr additive="base">
                                        <p:cTn id="151" dur="1500"/>
                                        <p:tgtEl>
                                          <p:spTgt spid="326"/>
                                        </p:tgtEl>
                                        <p:attrNameLst>
                                          <p:attrName>ppt_x</p:attrName>
                                        </p:attrNameLst>
                                      </p:cBhvr>
                                      <p:tavLst>
                                        <p:tav tm="0">
                                          <p:val>
                                            <p:strVal val="#ppt_x-#ppt_w*1.125000"/>
                                          </p:val>
                                        </p:tav>
                                        <p:tav tm="100000">
                                          <p:val>
                                            <p:strVal val="#ppt_x"/>
                                          </p:val>
                                        </p:tav>
                                      </p:tavLst>
                                    </p:anim>
                                    <p:animEffect transition="in" filter="wipe(right)">
                                      <p:cBhvr>
                                        <p:cTn id="152" dur="1500"/>
                                        <p:tgtEl>
                                          <p:spTgt spid="326"/>
                                        </p:tgtEl>
                                      </p:cBhvr>
                                    </p:animEffect>
                                  </p:childTnLst>
                                </p:cTn>
                              </p:par>
                              <p:par>
                                <p:cTn id="153" presetID="12" presetClass="entr" presetSubtype="8" fill="hold" grpId="0" nodeType="withEffect">
                                  <p:stCondLst>
                                    <p:cond delay="0"/>
                                  </p:stCondLst>
                                  <p:childTnLst>
                                    <p:set>
                                      <p:cBhvr>
                                        <p:cTn id="154" dur="1" fill="hold">
                                          <p:stCondLst>
                                            <p:cond delay="0"/>
                                          </p:stCondLst>
                                        </p:cTn>
                                        <p:tgtEl>
                                          <p:spTgt spid="327"/>
                                        </p:tgtEl>
                                        <p:attrNameLst>
                                          <p:attrName>style.visibility</p:attrName>
                                        </p:attrNameLst>
                                      </p:cBhvr>
                                      <p:to>
                                        <p:strVal val="visible"/>
                                      </p:to>
                                    </p:set>
                                    <p:anim calcmode="lin" valueType="num">
                                      <p:cBhvr additive="base">
                                        <p:cTn id="155" dur="1500"/>
                                        <p:tgtEl>
                                          <p:spTgt spid="327"/>
                                        </p:tgtEl>
                                        <p:attrNameLst>
                                          <p:attrName>ppt_x</p:attrName>
                                        </p:attrNameLst>
                                      </p:cBhvr>
                                      <p:tavLst>
                                        <p:tav tm="0">
                                          <p:val>
                                            <p:strVal val="#ppt_x-#ppt_w*1.125000"/>
                                          </p:val>
                                        </p:tav>
                                        <p:tav tm="100000">
                                          <p:val>
                                            <p:strVal val="#ppt_x"/>
                                          </p:val>
                                        </p:tav>
                                      </p:tavLst>
                                    </p:anim>
                                    <p:animEffect transition="in" filter="wipe(right)">
                                      <p:cBhvr>
                                        <p:cTn id="156" dur="1500"/>
                                        <p:tgtEl>
                                          <p:spTgt spid="327"/>
                                        </p:tgtEl>
                                      </p:cBhvr>
                                    </p:animEffect>
                                  </p:childTnLst>
                                </p:cTn>
                              </p:par>
                              <p:par>
                                <p:cTn id="157" presetID="12" presetClass="entr" presetSubtype="8" fill="hold" grpId="0" nodeType="withEffect">
                                  <p:stCondLst>
                                    <p:cond delay="0"/>
                                  </p:stCondLst>
                                  <p:childTnLst>
                                    <p:set>
                                      <p:cBhvr>
                                        <p:cTn id="158" dur="1" fill="hold">
                                          <p:stCondLst>
                                            <p:cond delay="0"/>
                                          </p:stCondLst>
                                        </p:cTn>
                                        <p:tgtEl>
                                          <p:spTgt spid="328"/>
                                        </p:tgtEl>
                                        <p:attrNameLst>
                                          <p:attrName>style.visibility</p:attrName>
                                        </p:attrNameLst>
                                      </p:cBhvr>
                                      <p:to>
                                        <p:strVal val="visible"/>
                                      </p:to>
                                    </p:set>
                                    <p:anim calcmode="lin" valueType="num">
                                      <p:cBhvr additive="base">
                                        <p:cTn id="159" dur="1500"/>
                                        <p:tgtEl>
                                          <p:spTgt spid="328"/>
                                        </p:tgtEl>
                                        <p:attrNameLst>
                                          <p:attrName>ppt_x</p:attrName>
                                        </p:attrNameLst>
                                      </p:cBhvr>
                                      <p:tavLst>
                                        <p:tav tm="0">
                                          <p:val>
                                            <p:strVal val="#ppt_x-#ppt_w*1.125000"/>
                                          </p:val>
                                        </p:tav>
                                        <p:tav tm="100000">
                                          <p:val>
                                            <p:strVal val="#ppt_x"/>
                                          </p:val>
                                        </p:tav>
                                      </p:tavLst>
                                    </p:anim>
                                    <p:animEffect transition="in" filter="wipe(right)">
                                      <p:cBhvr>
                                        <p:cTn id="160" dur="1500"/>
                                        <p:tgtEl>
                                          <p:spTgt spid="328"/>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329"/>
                                        </p:tgtEl>
                                        <p:attrNameLst>
                                          <p:attrName>style.visibility</p:attrName>
                                        </p:attrNameLst>
                                      </p:cBhvr>
                                      <p:to>
                                        <p:strVal val="visible"/>
                                      </p:to>
                                    </p:set>
                                    <p:anim calcmode="lin" valueType="num">
                                      <p:cBhvr additive="base">
                                        <p:cTn id="163" dur="1500"/>
                                        <p:tgtEl>
                                          <p:spTgt spid="329"/>
                                        </p:tgtEl>
                                        <p:attrNameLst>
                                          <p:attrName>ppt_x</p:attrName>
                                        </p:attrNameLst>
                                      </p:cBhvr>
                                      <p:tavLst>
                                        <p:tav tm="0">
                                          <p:val>
                                            <p:strVal val="#ppt_x-#ppt_w*1.125000"/>
                                          </p:val>
                                        </p:tav>
                                        <p:tav tm="100000">
                                          <p:val>
                                            <p:strVal val="#ppt_x"/>
                                          </p:val>
                                        </p:tav>
                                      </p:tavLst>
                                    </p:anim>
                                    <p:animEffect transition="in" filter="wipe(right)">
                                      <p:cBhvr>
                                        <p:cTn id="164" dur="1500"/>
                                        <p:tgtEl>
                                          <p:spTgt spid="329"/>
                                        </p:tgtEl>
                                      </p:cBhvr>
                                    </p:animEffect>
                                  </p:childTnLst>
                                </p:cTn>
                              </p:par>
                              <p:par>
                                <p:cTn id="165" presetID="12" presetClass="entr" presetSubtype="8" fill="hold" grpId="0" nodeType="withEffect">
                                  <p:stCondLst>
                                    <p:cond delay="0"/>
                                  </p:stCondLst>
                                  <p:childTnLst>
                                    <p:set>
                                      <p:cBhvr>
                                        <p:cTn id="166" dur="1" fill="hold">
                                          <p:stCondLst>
                                            <p:cond delay="0"/>
                                          </p:stCondLst>
                                        </p:cTn>
                                        <p:tgtEl>
                                          <p:spTgt spid="330"/>
                                        </p:tgtEl>
                                        <p:attrNameLst>
                                          <p:attrName>style.visibility</p:attrName>
                                        </p:attrNameLst>
                                      </p:cBhvr>
                                      <p:to>
                                        <p:strVal val="visible"/>
                                      </p:to>
                                    </p:set>
                                    <p:anim calcmode="lin" valueType="num">
                                      <p:cBhvr additive="base">
                                        <p:cTn id="167" dur="1500"/>
                                        <p:tgtEl>
                                          <p:spTgt spid="330"/>
                                        </p:tgtEl>
                                        <p:attrNameLst>
                                          <p:attrName>ppt_x</p:attrName>
                                        </p:attrNameLst>
                                      </p:cBhvr>
                                      <p:tavLst>
                                        <p:tav tm="0">
                                          <p:val>
                                            <p:strVal val="#ppt_x-#ppt_w*1.125000"/>
                                          </p:val>
                                        </p:tav>
                                        <p:tav tm="100000">
                                          <p:val>
                                            <p:strVal val="#ppt_x"/>
                                          </p:val>
                                        </p:tav>
                                      </p:tavLst>
                                    </p:anim>
                                    <p:animEffect transition="in" filter="wipe(right)">
                                      <p:cBhvr>
                                        <p:cTn id="168" dur="1500"/>
                                        <p:tgtEl>
                                          <p:spTgt spid="330"/>
                                        </p:tgtEl>
                                      </p:cBhvr>
                                    </p:animEffect>
                                  </p:childTnLst>
                                </p:cTn>
                              </p:par>
                              <p:par>
                                <p:cTn id="169" presetID="12" presetClass="entr" presetSubtype="8" fill="hold" grpId="0" nodeType="withEffect">
                                  <p:stCondLst>
                                    <p:cond delay="0"/>
                                  </p:stCondLst>
                                  <p:childTnLst>
                                    <p:set>
                                      <p:cBhvr>
                                        <p:cTn id="170" dur="1" fill="hold">
                                          <p:stCondLst>
                                            <p:cond delay="0"/>
                                          </p:stCondLst>
                                        </p:cTn>
                                        <p:tgtEl>
                                          <p:spTgt spid="331"/>
                                        </p:tgtEl>
                                        <p:attrNameLst>
                                          <p:attrName>style.visibility</p:attrName>
                                        </p:attrNameLst>
                                      </p:cBhvr>
                                      <p:to>
                                        <p:strVal val="visible"/>
                                      </p:to>
                                    </p:set>
                                    <p:anim calcmode="lin" valueType="num">
                                      <p:cBhvr additive="base">
                                        <p:cTn id="171" dur="1500"/>
                                        <p:tgtEl>
                                          <p:spTgt spid="331"/>
                                        </p:tgtEl>
                                        <p:attrNameLst>
                                          <p:attrName>ppt_x</p:attrName>
                                        </p:attrNameLst>
                                      </p:cBhvr>
                                      <p:tavLst>
                                        <p:tav tm="0">
                                          <p:val>
                                            <p:strVal val="#ppt_x-#ppt_w*1.125000"/>
                                          </p:val>
                                        </p:tav>
                                        <p:tav tm="100000">
                                          <p:val>
                                            <p:strVal val="#ppt_x"/>
                                          </p:val>
                                        </p:tav>
                                      </p:tavLst>
                                    </p:anim>
                                    <p:animEffect transition="in" filter="wipe(right)">
                                      <p:cBhvr>
                                        <p:cTn id="172" dur="1500"/>
                                        <p:tgtEl>
                                          <p:spTgt spid="331"/>
                                        </p:tgtEl>
                                      </p:cBhvr>
                                    </p:animEffect>
                                  </p:childTnLst>
                                </p:cTn>
                              </p:par>
                              <p:par>
                                <p:cTn id="173" presetID="12" presetClass="entr" presetSubtype="8" fill="hold" grpId="0" nodeType="withEffect">
                                  <p:stCondLst>
                                    <p:cond delay="0"/>
                                  </p:stCondLst>
                                  <p:childTnLst>
                                    <p:set>
                                      <p:cBhvr>
                                        <p:cTn id="174" dur="1" fill="hold">
                                          <p:stCondLst>
                                            <p:cond delay="0"/>
                                          </p:stCondLst>
                                        </p:cTn>
                                        <p:tgtEl>
                                          <p:spTgt spid="346"/>
                                        </p:tgtEl>
                                        <p:attrNameLst>
                                          <p:attrName>style.visibility</p:attrName>
                                        </p:attrNameLst>
                                      </p:cBhvr>
                                      <p:to>
                                        <p:strVal val="visible"/>
                                      </p:to>
                                    </p:set>
                                    <p:anim calcmode="lin" valueType="num">
                                      <p:cBhvr additive="base">
                                        <p:cTn id="175" dur="1500"/>
                                        <p:tgtEl>
                                          <p:spTgt spid="346"/>
                                        </p:tgtEl>
                                        <p:attrNameLst>
                                          <p:attrName>ppt_x</p:attrName>
                                        </p:attrNameLst>
                                      </p:cBhvr>
                                      <p:tavLst>
                                        <p:tav tm="0">
                                          <p:val>
                                            <p:strVal val="#ppt_x-#ppt_w*1.125000"/>
                                          </p:val>
                                        </p:tav>
                                        <p:tav tm="100000">
                                          <p:val>
                                            <p:strVal val="#ppt_x"/>
                                          </p:val>
                                        </p:tav>
                                      </p:tavLst>
                                    </p:anim>
                                    <p:animEffect transition="in" filter="wipe(right)">
                                      <p:cBhvr>
                                        <p:cTn id="176" dur="1500"/>
                                        <p:tgtEl>
                                          <p:spTgt spid="346"/>
                                        </p:tgtEl>
                                      </p:cBhvr>
                                    </p:animEffect>
                                  </p:childTnLst>
                                </p:cTn>
                              </p:par>
                              <p:par>
                                <p:cTn id="177" presetID="12" presetClass="entr" presetSubtype="8" fill="hold" grpId="0" nodeType="withEffect">
                                  <p:stCondLst>
                                    <p:cond delay="0"/>
                                  </p:stCondLst>
                                  <p:childTnLst>
                                    <p:set>
                                      <p:cBhvr>
                                        <p:cTn id="178" dur="1" fill="hold">
                                          <p:stCondLst>
                                            <p:cond delay="0"/>
                                          </p:stCondLst>
                                        </p:cTn>
                                        <p:tgtEl>
                                          <p:spTgt spid="347"/>
                                        </p:tgtEl>
                                        <p:attrNameLst>
                                          <p:attrName>style.visibility</p:attrName>
                                        </p:attrNameLst>
                                      </p:cBhvr>
                                      <p:to>
                                        <p:strVal val="visible"/>
                                      </p:to>
                                    </p:set>
                                    <p:anim calcmode="lin" valueType="num">
                                      <p:cBhvr additive="base">
                                        <p:cTn id="179" dur="1500"/>
                                        <p:tgtEl>
                                          <p:spTgt spid="347"/>
                                        </p:tgtEl>
                                        <p:attrNameLst>
                                          <p:attrName>ppt_x</p:attrName>
                                        </p:attrNameLst>
                                      </p:cBhvr>
                                      <p:tavLst>
                                        <p:tav tm="0">
                                          <p:val>
                                            <p:strVal val="#ppt_x-#ppt_w*1.125000"/>
                                          </p:val>
                                        </p:tav>
                                        <p:tav tm="100000">
                                          <p:val>
                                            <p:strVal val="#ppt_x"/>
                                          </p:val>
                                        </p:tav>
                                      </p:tavLst>
                                    </p:anim>
                                    <p:animEffect transition="in" filter="wipe(right)">
                                      <p:cBhvr>
                                        <p:cTn id="180" dur="1500"/>
                                        <p:tgtEl>
                                          <p:spTgt spid="347"/>
                                        </p:tgtEl>
                                      </p:cBhvr>
                                    </p:animEffect>
                                  </p:childTnLst>
                                </p:cTn>
                              </p:par>
                              <p:par>
                                <p:cTn id="181" presetID="12" presetClass="entr" presetSubtype="8" fill="hold" grpId="0" nodeType="withEffect">
                                  <p:stCondLst>
                                    <p:cond delay="0"/>
                                  </p:stCondLst>
                                  <p:childTnLst>
                                    <p:set>
                                      <p:cBhvr>
                                        <p:cTn id="182" dur="1" fill="hold">
                                          <p:stCondLst>
                                            <p:cond delay="0"/>
                                          </p:stCondLst>
                                        </p:cTn>
                                        <p:tgtEl>
                                          <p:spTgt spid="348"/>
                                        </p:tgtEl>
                                        <p:attrNameLst>
                                          <p:attrName>style.visibility</p:attrName>
                                        </p:attrNameLst>
                                      </p:cBhvr>
                                      <p:to>
                                        <p:strVal val="visible"/>
                                      </p:to>
                                    </p:set>
                                    <p:anim calcmode="lin" valueType="num">
                                      <p:cBhvr additive="base">
                                        <p:cTn id="183" dur="1500"/>
                                        <p:tgtEl>
                                          <p:spTgt spid="348"/>
                                        </p:tgtEl>
                                        <p:attrNameLst>
                                          <p:attrName>ppt_x</p:attrName>
                                        </p:attrNameLst>
                                      </p:cBhvr>
                                      <p:tavLst>
                                        <p:tav tm="0">
                                          <p:val>
                                            <p:strVal val="#ppt_x-#ppt_w*1.125000"/>
                                          </p:val>
                                        </p:tav>
                                        <p:tav tm="100000">
                                          <p:val>
                                            <p:strVal val="#ppt_x"/>
                                          </p:val>
                                        </p:tav>
                                      </p:tavLst>
                                    </p:anim>
                                    <p:animEffect transition="in" filter="wipe(right)">
                                      <p:cBhvr>
                                        <p:cTn id="184" dur="1500"/>
                                        <p:tgtEl>
                                          <p:spTgt spid="348"/>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350"/>
                                        </p:tgtEl>
                                        <p:attrNameLst>
                                          <p:attrName>style.visibility</p:attrName>
                                        </p:attrNameLst>
                                      </p:cBhvr>
                                      <p:to>
                                        <p:strVal val="visible"/>
                                      </p:to>
                                    </p:set>
                                    <p:anim calcmode="lin" valueType="num">
                                      <p:cBhvr additive="base">
                                        <p:cTn id="187" dur="1500"/>
                                        <p:tgtEl>
                                          <p:spTgt spid="350"/>
                                        </p:tgtEl>
                                        <p:attrNameLst>
                                          <p:attrName>ppt_x</p:attrName>
                                        </p:attrNameLst>
                                      </p:cBhvr>
                                      <p:tavLst>
                                        <p:tav tm="0">
                                          <p:val>
                                            <p:strVal val="#ppt_x-#ppt_w*1.125000"/>
                                          </p:val>
                                        </p:tav>
                                        <p:tav tm="100000">
                                          <p:val>
                                            <p:strVal val="#ppt_x"/>
                                          </p:val>
                                        </p:tav>
                                      </p:tavLst>
                                    </p:anim>
                                    <p:animEffect transition="in" filter="wipe(right)">
                                      <p:cBhvr>
                                        <p:cTn id="188" dur="1500"/>
                                        <p:tgtEl>
                                          <p:spTgt spid="350"/>
                                        </p:tgtEl>
                                      </p:cBhvr>
                                    </p:animEffect>
                                  </p:childTnLst>
                                </p:cTn>
                              </p:par>
                              <p:par>
                                <p:cTn id="189" presetID="12" presetClass="entr" presetSubtype="8" fill="hold" grpId="0" nodeType="withEffect">
                                  <p:stCondLst>
                                    <p:cond delay="0"/>
                                  </p:stCondLst>
                                  <p:childTnLst>
                                    <p:set>
                                      <p:cBhvr>
                                        <p:cTn id="190" dur="1" fill="hold">
                                          <p:stCondLst>
                                            <p:cond delay="0"/>
                                          </p:stCondLst>
                                        </p:cTn>
                                        <p:tgtEl>
                                          <p:spTgt spid="351"/>
                                        </p:tgtEl>
                                        <p:attrNameLst>
                                          <p:attrName>style.visibility</p:attrName>
                                        </p:attrNameLst>
                                      </p:cBhvr>
                                      <p:to>
                                        <p:strVal val="visible"/>
                                      </p:to>
                                    </p:set>
                                    <p:anim calcmode="lin" valueType="num">
                                      <p:cBhvr additive="base">
                                        <p:cTn id="191" dur="1500"/>
                                        <p:tgtEl>
                                          <p:spTgt spid="351"/>
                                        </p:tgtEl>
                                        <p:attrNameLst>
                                          <p:attrName>ppt_x</p:attrName>
                                        </p:attrNameLst>
                                      </p:cBhvr>
                                      <p:tavLst>
                                        <p:tav tm="0">
                                          <p:val>
                                            <p:strVal val="#ppt_x-#ppt_w*1.125000"/>
                                          </p:val>
                                        </p:tav>
                                        <p:tav tm="100000">
                                          <p:val>
                                            <p:strVal val="#ppt_x"/>
                                          </p:val>
                                        </p:tav>
                                      </p:tavLst>
                                    </p:anim>
                                    <p:animEffect transition="in" filter="wipe(right)">
                                      <p:cBhvr>
                                        <p:cTn id="192" dur="1500"/>
                                        <p:tgtEl>
                                          <p:spTgt spid="351"/>
                                        </p:tgtEl>
                                      </p:cBhvr>
                                    </p:animEffect>
                                  </p:childTnLst>
                                </p:cTn>
                              </p:par>
                              <p:par>
                                <p:cTn id="193" presetID="12" presetClass="entr" presetSubtype="8" fill="hold" grpId="0" nodeType="withEffect">
                                  <p:stCondLst>
                                    <p:cond delay="0"/>
                                  </p:stCondLst>
                                  <p:childTnLst>
                                    <p:set>
                                      <p:cBhvr>
                                        <p:cTn id="194" dur="1" fill="hold">
                                          <p:stCondLst>
                                            <p:cond delay="0"/>
                                          </p:stCondLst>
                                        </p:cTn>
                                        <p:tgtEl>
                                          <p:spTgt spid="358"/>
                                        </p:tgtEl>
                                        <p:attrNameLst>
                                          <p:attrName>style.visibility</p:attrName>
                                        </p:attrNameLst>
                                      </p:cBhvr>
                                      <p:to>
                                        <p:strVal val="visible"/>
                                      </p:to>
                                    </p:set>
                                    <p:anim calcmode="lin" valueType="num">
                                      <p:cBhvr additive="base">
                                        <p:cTn id="195" dur="1500"/>
                                        <p:tgtEl>
                                          <p:spTgt spid="358"/>
                                        </p:tgtEl>
                                        <p:attrNameLst>
                                          <p:attrName>ppt_x</p:attrName>
                                        </p:attrNameLst>
                                      </p:cBhvr>
                                      <p:tavLst>
                                        <p:tav tm="0">
                                          <p:val>
                                            <p:strVal val="#ppt_x-#ppt_w*1.125000"/>
                                          </p:val>
                                        </p:tav>
                                        <p:tav tm="100000">
                                          <p:val>
                                            <p:strVal val="#ppt_x"/>
                                          </p:val>
                                        </p:tav>
                                      </p:tavLst>
                                    </p:anim>
                                    <p:animEffect transition="in" filter="wipe(right)">
                                      <p:cBhvr>
                                        <p:cTn id="196" dur="1500"/>
                                        <p:tgtEl>
                                          <p:spTgt spid="358"/>
                                        </p:tgtEl>
                                      </p:cBhvr>
                                    </p:animEffect>
                                  </p:childTnLst>
                                </p:cTn>
                              </p:par>
                              <p:par>
                                <p:cTn id="197" presetID="12" presetClass="entr" presetSubtype="8" fill="hold" grpId="0" nodeType="withEffect">
                                  <p:stCondLst>
                                    <p:cond delay="0"/>
                                  </p:stCondLst>
                                  <p:childTnLst>
                                    <p:set>
                                      <p:cBhvr>
                                        <p:cTn id="198" dur="1" fill="hold">
                                          <p:stCondLst>
                                            <p:cond delay="0"/>
                                          </p:stCondLst>
                                        </p:cTn>
                                        <p:tgtEl>
                                          <p:spTgt spid="359"/>
                                        </p:tgtEl>
                                        <p:attrNameLst>
                                          <p:attrName>style.visibility</p:attrName>
                                        </p:attrNameLst>
                                      </p:cBhvr>
                                      <p:to>
                                        <p:strVal val="visible"/>
                                      </p:to>
                                    </p:set>
                                    <p:anim calcmode="lin" valueType="num">
                                      <p:cBhvr additive="base">
                                        <p:cTn id="199" dur="1500"/>
                                        <p:tgtEl>
                                          <p:spTgt spid="359"/>
                                        </p:tgtEl>
                                        <p:attrNameLst>
                                          <p:attrName>ppt_x</p:attrName>
                                        </p:attrNameLst>
                                      </p:cBhvr>
                                      <p:tavLst>
                                        <p:tav tm="0">
                                          <p:val>
                                            <p:strVal val="#ppt_x-#ppt_w*1.125000"/>
                                          </p:val>
                                        </p:tav>
                                        <p:tav tm="100000">
                                          <p:val>
                                            <p:strVal val="#ppt_x"/>
                                          </p:val>
                                        </p:tav>
                                      </p:tavLst>
                                    </p:anim>
                                    <p:animEffect transition="in" filter="wipe(right)">
                                      <p:cBhvr>
                                        <p:cTn id="200" dur="1500"/>
                                        <p:tgtEl>
                                          <p:spTgt spid="359"/>
                                        </p:tgtEl>
                                      </p:cBhvr>
                                    </p:animEffect>
                                  </p:childTnLst>
                                </p:cTn>
                              </p:par>
                              <p:par>
                                <p:cTn id="201" presetID="12" presetClass="entr" presetSubtype="8" fill="hold" grpId="0" nodeType="withEffect">
                                  <p:stCondLst>
                                    <p:cond delay="0"/>
                                  </p:stCondLst>
                                  <p:childTnLst>
                                    <p:set>
                                      <p:cBhvr>
                                        <p:cTn id="202" dur="1" fill="hold">
                                          <p:stCondLst>
                                            <p:cond delay="0"/>
                                          </p:stCondLst>
                                        </p:cTn>
                                        <p:tgtEl>
                                          <p:spTgt spid="360"/>
                                        </p:tgtEl>
                                        <p:attrNameLst>
                                          <p:attrName>style.visibility</p:attrName>
                                        </p:attrNameLst>
                                      </p:cBhvr>
                                      <p:to>
                                        <p:strVal val="visible"/>
                                      </p:to>
                                    </p:set>
                                    <p:anim calcmode="lin" valueType="num">
                                      <p:cBhvr additive="base">
                                        <p:cTn id="203" dur="1500"/>
                                        <p:tgtEl>
                                          <p:spTgt spid="360"/>
                                        </p:tgtEl>
                                        <p:attrNameLst>
                                          <p:attrName>ppt_x</p:attrName>
                                        </p:attrNameLst>
                                      </p:cBhvr>
                                      <p:tavLst>
                                        <p:tav tm="0">
                                          <p:val>
                                            <p:strVal val="#ppt_x-#ppt_w*1.125000"/>
                                          </p:val>
                                        </p:tav>
                                        <p:tav tm="100000">
                                          <p:val>
                                            <p:strVal val="#ppt_x"/>
                                          </p:val>
                                        </p:tav>
                                      </p:tavLst>
                                    </p:anim>
                                    <p:animEffect transition="in" filter="wipe(right)">
                                      <p:cBhvr>
                                        <p:cTn id="204" dur="1500"/>
                                        <p:tgtEl>
                                          <p:spTgt spid="360"/>
                                        </p:tgtEl>
                                      </p:cBhvr>
                                    </p:animEffect>
                                  </p:childTnLst>
                                </p:cTn>
                              </p:par>
                              <p:par>
                                <p:cTn id="205" presetID="12" presetClass="entr" presetSubtype="8" fill="hold" grpId="0" nodeType="withEffect">
                                  <p:stCondLst>
                                    <p:cond delay="0"/>
                                  </p:stCondLst>
                                  <p:childTnLst>
                                    <p:set>
                                      <p:cBhvr>
                                        <p:cTn id="206" dur="1" fill="hold">
                                          <p:stCondLst>
                                            <p:cond delay="0"/>
                                          </p:stCondLst>
                                        </p:cTn>
                                        <p:tgtEl>
                                          <p:spTgt spid="361"/>
                                        </p:tgtEl>
                                        <p:attrNameLst>
                                          <p:attrName>style.visibility</p:attrName>
                                        </p:attrNameLst>
                                      </p:cBhvr>
                                      <p:to>
                                        <p:strVal val="visible"/>
                                      </p:to>
                                    </p:set>
                                    <p:anim calcmode="lin" valueType="num">
                                      <p:cBhvr additive="base">
                                        <p:cTn id="207" dur="1500"/>
                                        <p:tgtEl>
                                          <p:spTgt spid="361"/>
                                        </p:tgtEl>
                                        <p:attrNameLst>
                                          <p:attrName>ppt_x</p:attrName>
                                        </p:attrNameLst>
                                      </p:cBhvr>
                                      <p:tavLst>
                                        <p:tav tm="0">
                                          <p:val>
                                            <p:strVal val="#ppt_x-#ppt_w*1.125000"/>
                                          </p:val>
                                        </p:tav>
                                        <p:tav tm="100000">
                                          <p:val>
                                            <p:strVal val="#ppt_x"/>
                                          </p:val>
                                        </p:tav>
                                      </p:tavLst>
                                    </p:anim>
                                    <p:animEffect transition="in" filter="wipe(right)">
                                      <p:cBhvr>
                                        <p:cTn id="208" dur="1500"/>
                                        <p:tgtEl>
                                          <p:spTgt spid="361"/>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362"/>
                                        </p:tgtEl>
                                        <p:attrNameLst>
                                          <p:attrName>style.visibility</p:attrName>
                                        </p:attrNameLst>
                                      </p:cBhvr>
                                      <p:to>
                                        <p:strVal val="visible"/>
                                      </p:to>
                                    </p:set>
                                    <p:anim calcmode="lin" valueType="num">
                                      <p:cBhvr additive="base">
                                        <p:cTn id="211" dur="1500"/>
                                        <p:tgtEl>
                                          <p:spTgt spid="362"/>
                                        </p:tgtEl>
                                        <p:attrNameLst>
                                          <p:attrName>ppt_x</p:attrName>
                                        </p:attrNameLst>
                                      </p:cBhvr>
                                      <p:tavLst>
                                        <p:tav tm="0">
                                          <p:val>
                                            <p:strVal val="#ppt_x-#ppt_w*1.125000"/>
                                          </p:val>
                                        </p:tav>
                                        <p:tav tm="100000">
                                          <p:val>
                                            <p:strVal val="#ppt_x"/>
                                          </p:val>
                                        </p:tav>
                                      </p:tavLst>
                                    </p:anim>
                                    <p:animEffect transition="in" filter="wipe(right)">
                                      <p:cBhvr>
                                        <p:cTn id="212" dur="1500"/>
                                        <p:tgtEl>
                                          <p:spTgt spid="362"/>
                                        </p:tgtEl>
                                      </p:cBhvr>
                                    </p:animEffect>
                                  </p:childTnLst>
                                </p:cTn>
                              </p:par>
                              <p:par>
                                <p:cTn id="213" presetID="12" presetClass="entr" presetSubtype="8" fill="hold" grpId="0" nodeType="withEffect">
                                  <p:stCondLst>
                                    <p:cond delay="0"/>
                                  </p:stCondLst>
                                  <p:childTnLst>
                                    <p:set>
                                      <p:cBhvr>
                                        <p:cTn id="214" dur="1" fill="hold">
                                          <p:stCondLst>
                                            <p:cond delay="0"/>
                                          </p:stCondLst>
                                        </p:cTn>
                                        <p:tgtEl>
                                          <p:spTgt spid="363"/>
                                        </p:tgtEl>
                                        <p:attrNameLst>
                                          <p:attrName>style.visibility</p:attrName>
                                        </p:attrNameLst>
                                      </p:cBhvr>
                                      <p:to>
                                        <p:strVal val="visible"/>
                                      </p:to>
                                    </p:set>
                                    <p:anim calcmode="lin" valueType="num">
                                      <p:cBhvr additive="base">
                                        <p:cTn id="215" dur="1500"/>
                                        <p:tgtEl>
                                          <p:spTgt spid="363"/>
                                        </p:tgtEl>
                                        <p:attrNameLst>
                                          <p:attrName>ppt_x</p:attrName>
                                        </p:attrNameLst>
                                      </p:cBhvr>
                                      <p:tavLst>
                                        <p:tav tm="0">
                                          <p:val>
                                            <p:strVal val="#ppt_x-#ppt_w*1.125000"/>
                                          </p:val>
                                        </p:tav>
                                        <p:tav tm="100000">
                                          <p:val>
                                            <p:strVal val="#ppt_x"/>
                                          </p:val>
                                        </p:tav>
                                      </p:tavLst>
                                    </p:anim>
                                    <p:animEffect transition="in" filter="wipe(right)">
                                      <p:cBhvr>
                                        <p:cTn id="216" dur="1500"/>
                                        <p:tgtEl>
                                          <p:spTgt spid="363"/>
                                        </p:tgtEl>
                                      </p:cBhvr>
                                    </p:animEffect>
                                  </p:childTnLst>
                                </p:cTn>
                              </p:par>
                              <p:par>
                                <p:cTn id="217" presetID="12" presetClass="entr" presetSubtype="8" fill="hold" grpId="0" nodeType="withEffect">
                                  <p:stCondLst>
                                    <p:cond delay="0"/>
                                  </p:stCondLst>
                                  <p:childTnLst>
                                    <p:set>
                                      <p:cBhvr>
                                        <p:cTn id="218" dur="1" fill="hold">
                                          <p:stCondLst>
                                            <p:cond delay="0"/>
                                          </p:stCondLst>
                                        </p:cTn>
                                        <p:tgtEl>
                                          <p:spTgt spid="371"/>
                                        </p:tgtEl>
                                        <p:attrNameLst>
                                          <p:attrName>style.visibility</p:attrName>
                                        </p:attrNameLst>
                                      </p:cBhvr>
                                      <p:to>
                                        <p:strVal val="visible"/>
                                      </p:to>
                                    </p:set>
                                    <p:anim calcmode="lin" valueType="num">
                                      <p:cBhvr additive="base">
                                        <p:cTn id="219" dur="1500"/>
                                        <p:tgtEl>
                                          <p:spTgt spid="371"/>
                                        </p:tgtEl>
                                        <p:attrNameLst>
                                          <p:attrName>ppt_x</p:attrName>
                                        </p:attrNameLst>
                                      </p:cBhvr>
                                      <p:tavLst>
                                        <p:tav tm="0">
                                          <p:val>
                                            <p:strVal val="#ppt_x-#ppt_w*1.125000"/>
                                          </p:val>
                                        </p:tav>
                                        <p:tav tm="100000">
                                          <p:val>
                                            <p:strVal val="#ppt_x"/>
                                          </p:val>
                                        </p:tav>
                                      </p:tavLst>
                                    </p:anim>
                                    <p:animEffect transition="in" filter="wipe(right)">
                                      <p:cBhvr>
                                        <p:cTn id="220" dur="1500"/>
                                        <p:tgtEl>
                                          <p:spTgt spid="371"/>
                                        </p:tgtEl>
                                      </p:cBhvr>
                                    </p:animEffect>
                                  </p:childTnLst>
                                </p:cTn>
                              </p:par>
                              <p:par>
                                <p:cTn id="221" presetID="12" presetClass="entr" presetSubtype="8" fill="hold" grpId="0" nodeType="withEffect">
                                  <p:stCondLst>
                                    <p:cond delay="0"/>
                                  </p:stCondLst>
                                  <p:childTnLst>
                                    <p:set>
                                      <p:cBhvr>
                                        <p:cTn id="222" dur="1" fill="hold">
                                          <p:stCondLst>
                                            <p:cond delay="0"/>
                                          </p:stCondLst>
                                        </p:cTn>
                                        <p:tgtEl>
                                          <p:spTgt spid="373"/>
                                        </p:tgtEl>
                                        <p:attrNameLst>
                                          <p:attrName>style.visibility</p:attrName>
                                        </p:attrNameLst>
                                      </p:cBhvr>
                                      <p:to>
                                        <p:strVal val="visible"/>
                                      </p:to>
                                    </p:set>
                                    <p:anim calcmode="lin" valueType="num">
                                      <p:cBhvr additive="base">
                                        <p:cTn id="223" dur="1500"/>
                                        <p:tgtEl>
                                          <p:spTgt spid="373"/>
                                        </p:tgtEl>
                                        <p:attrNameLst>
                                          <p:attrName>ppt_x</p:attrName>
                                        </p:attrNameLst>
                                      </p:cBhvr>
                                      <p:tavLst>
                                        <p:tav tm="0">
                                          <p:val>
                                            <p:strVal val="#ppt_x-#ppt_w*1.125000"/>
                                          </p:val>
                                        </p:tav>
                                        <p:tav tm="100000">
                                          <p:val>
                                            <p:strVal val="#ppt_x"/>
                                          </p:val>
                                        </p:tav>
                                      </p:tavLst>
                                    </p:anim>
                                    <p:animEffect transition="in" filter="wipe(right)">
                                      <p:cBhvr>
                                        <p:cTn id="224" dur="1500"/>
                                        <p:tgtEl>
                                          <p:spTgt spid="373"/>
                                        </p:tgtEl>
                                      </p:cBhvr>
                                    </p:animEffect>
                                  </p:childTnLst>
                                </p:cTn>
                              </p:par>
                              <p:par>
                                <p:cTn id="225" presetID="12" presetClass="entr" presetSubtype="8" fill="hold" grpId="0" nodeType="withEffect">
                                  <p:stCondLst>
                                    <p:cond delay="0"/>
                                  </p:stCondLst>
                                  <p:childTnLst>
                                    <p:set>
                                      <p:cBhvr>
                                        <p:cTn id="226" dur="1" fill="hold">
                                          <p:stCondLst>
                                            <p:cond delay="0"/>
                                          </p:stCondLst>
                                        </p:cTn>
                                        <p:tgtEl>
                                          <p:spTgt spid="374"/>
                                        </p:tgtEl>
                                        <p:attrNameLst>
                                          <p:attrName>style.visibility</p:attrName>
                                        </p:attrNameLst>
                                      </p:cBhvr>
                                      <p:to>
                                        <p:strVal val="visible"/>
                                      </p:to>
                                    </p:set>
                                    <p:anim calcmode="lin" valueType="num">
                                      <p:cBhvr additive="base">
                                        <p:cTn id="227" dur="1500"/>
                                        <p:tgtEl>
                                          <p:spTgt spid="374"/>
                                        </p:tgtEl>
                                        <p:attrNameLst>
                                          <p:attrName>ppt_x</p:attrName>
                                        </p:attrNameLst>
                                      </p:cBhvr>
                                      <p:tavLst>
                                        <p:tav tm="0">
                                          <p:val>
                                            <p:strVal val="#ppt_x-#ppt_w*1.125000"/>
                                          </p:val>
                                        </p:tav>
                                        <p:tav tm="100000">
                                          <p:val>
                                            <p:strVal val="#ppt_x"/>
                                          </p:val>
                                        </p:tav>
                                      </p:tavLst>
                                    </p:anim>
                                    <p:animEffect transition="in" filter="wipe(right)">
                                      <p:cBhvr>
                                        <p:cTn id="228" dur="1500"/>
                                        <p:tgtEl>
                                          <p:spTgt spid="374"/>
                                        </p:tgtEl>
                                      </p:cBhvr>
                                    </p:animEffect>
                                  </p:childTnLst>
                                </p:cTn>
                              </p:par>
                              <p:par>
                                <p:cTn id="229" presetID="12" presetClass="entr" presetSubtype="8" fill="hold" grpId="0" nodeType="withEffect">
                                  <p:stCondLst>
                                    <p:cond delay="0"/>
                                  </p:stCondLst>
                                  <p:childTnLst>
                                    <p:set>
                                      <p:cBhvr>
                                        <p:cTn id="230" dur="1" fill="hold">
                                          <p:stCondLst>
                                            <p:cond delay="0"/>
                                          </p:stCondLst>
                                        </p:cTn>
                                        <p:tgtEl>
                                          <p:spTgt spid="375"/>
                                        </p:tgtEl>
                                        <p:attrNameLst>
                                          <p:attrName>style.visibility</p:attrName>
                                        </p:attrNameLst>
                                      </p:cBhvr>
                                      <p:to>
                                        <p:strVal val="visible"/>
                                      </p:to>
                                    </p:set>
                                    <p:anim calcmode="lin" valueType="num">
                                      <p:cBhvr additive="base">
                                        <p:cTn id="231" dur="1500"/>
                                        <p:tgtEl>
                                          <p:spTgt spid="375"/>
                                        </p:tgtEl>
                                        <p:attrNameLst>
                                          <p:attrName>ppt_x</p:attrName>
                                        </p:attrNameLst>
                                      </p:cBhvr>
                                      <p:tavLst>
                                        <p:tav tm="0">
                                          <p:val>
                                            <p:strVal val="#ppt_x-#ppt_w*1.125000"/>
                                          </p:val>
                                        </p:tav>
                                        <p:tav tm="100000">
                                          <p:val>
                                            <p:strVal val="#ppt_x"/>
                                          </p:val>
                                        </p:tav>
                                      </p:tavLst>
                                    </p:anim>
                                    <p:animEffect transition="in" filter="wipe(right)">
                                      <p:cBhvr>
                                        <p:cTn id="232" dur="1500"/>
                                        <p:tgtEl>
                                          <p:spTgt spid="375"/>
                                        </p:tgtEl>
                                      </p:cBhvr>
                                    </p:animEffect>
                                  </p:childTnLst>
                                </p:cTn>
                              </p:par>
                              <p:par>
                                <p:cTn id="233" presetID="12" presetClass="entr" presetSubtype="8" fill="hold" grpId="0" nodeType="withEffect">
                                  <p:stCondLst>
                                    <p:cond delay="0"/>
                                  </p:stCondLst>
                                  <p:childTnLst>
                                    <p:set>
                                      <p:cBhvr>
                                        <p:cTn id="234" dur="1" fill="hold">
                                          <p:stCondLst>
                                            <p:cond delay="0"/>
                                          </p:stCondLst>
                                        </p:cTn>
                                        <p:tgtEl>
                                          <p:spTgt spid="384"/>
                                        </p:tgtEl>
                                        <p:attrNameLst>
                                          <p:attrName>style.visibility</p:attrName>
                                        </p:attrNameLst>
                                      </p:cBhvr>
                                      <p:to>
                                        <p:strVal val="visible"/>
                                      </p:to>
                                    </p:set>
                                    <p:anim calcmode="lin" valueType="num">
                                      <p:cBhvr additive="base">
                                        <p:cTn id="235" dur="1500"/>
                                        <p:tgtEl>
                                          <p:spTgt spid="384"/>
                                        </p:tgtEl>
                                        <p:attrNameLst>
                                          <p:attrName>ppt_x</p:attrName>
                                        </p:attrNameLst>
                                      </p:cBhvr>
                                      <p:tavLst>
                                        <p:tav tm="0">
                                          <p:val>
                                            <p:strVal val="#ppt_x-#ppt_w*1.125000"/>
                                          </p:val>
                                        </p:tav>
                                        <p:tav tm="100000">
                                          <p:val>
                                            <p:strVal val="#ppt_x"/>
                                          </p:val>
                                        </p:tav>
                                      </p:tavLst>
                                    </p:anim>
                                    <p:animEffect transition="in" filter="wipe(right)">
                                      <p:cBhvr>
                                        <p:cTn id="236" dur="1500"/>
                                        <p:tgtEl>
                                          <p:spTgt spid="384"/>
                                        </p:tgtEl>
                                      </p:cBhvr>
                                    </p:animEffect>
                                  </p:childTnLst>
                                </p:cTn>
                              </p:par>
                              <p:par>
                                <p:cTn id="237" presetID="12" presetClass="entr" presetSubtype="8" fill="hold" grpId="0" nodeType="withEffect">
                                  <p:stCondLst>
                                    <p:cond delay="0"/>
                                  </p:stCondLst>
                                  <p:childTnLst>
                                    <p:set>
                                      <p:cBhvr>
                                        <p:cTn id="238" dur="1" fill="hold">
                                          <p:stCondLst>
                                            <p:cond delay="0"/>
                                          </p:stCondLst>
                                        </p:cTn>
                                        <p:tgtEl>
                                          <p:spTgt spid="386"/>
                                        </p:tgtEl>
                                        <p:attrNameLst>
                                          <p:attrName>style.visibility</p:attrName>
                                        </p:attrNameLst>
                                      </p:cBhvr>
                                      <p:to>
                                        <p:strVal val="visible"/>
                                      </p:to>
                                    </p:set>
                                    <p:anim calcmode="lin" valueType="num">
                                      <p:cBhvr additive="base">
                                        <p:cTn id="239" dur="1500"/>
                                        <p:tgtEl>
                                          <p:spTgt spid="386"/>
                                        </p:tgtEl>
                                        <p:attrNameLst>
                                          <p:attrName>ppt_x</p:attrName>
                                        </p:attrNameLst>
                                      </p:cBhvr>
                                      <p:tavLst>
                                        <p:tav tm="0">
                                          <p:val>
                                            <p:strVal val="#ppt_x-#ppt_w*1.125000"/>
                                          </p:val>
                                        </p:tav>
                                        <p:tav tm="100000">
                                          <p:val>
                                            <p:strVal val="#ppt_x"/>
                                          </p:val>
                                        </p:tav>
                                      </p:tavLst>
                                    </p:anim>
                                    <p:animEffect transition="in" filter="wipe(right)">
                                      <p:cBhvr>
                                        <p:cTn id="240" dur="1500"/>
                                        <p:tgtEl>
                                          <p:spTgt spid="386"/>
                                        </p:tgtEl>
                                      </p:cBhvr>
                                    </p:animEffect>
                                  </p:childTnLst>
                                </p:cTn>
                              </p:par>
                              <p:par>
                                <p:cTn id="241" presetID="12" presetClass="entr" presetSubtype="8" fill="hold" grpId="0" nodeType="withEffect">
                                  <p:stCondLst>
                                    <p:cond delay="0"/>
                                  </p:stCondLst>
                                  <p:childTnLst>
                                    <p:set>
                                      <p:cBhvr>
                                        <p:cTn id="242" dur="1" fill="hold">
                                          <p:stCondLst>
                                            <p:cond delay="0"/>
                                          </p:stCondLst>
                                        </p:cTn>
                                        <p:tgtEl>
                                          <p:spTgt spid="388"/>
                                        </p:tgtEl>
                                        <p:attrNameLst>
                                          <p:attrName>style.visibility</p:attrName>
                                        </p:attrNameLst>
                                      </p:cBhvr>
                                      <p:to>
                                        <p:strVal val="visible"/>
                                      </p:to>
                                    </p:set>
                                    <p:anim calcmode="lin" valueType="num">
                                      <p:cBhvr additive="base">
                                        <p:cTn id="243" dur="1500"/>
                                        <p:tgtEl>
                                          <p:spTgt spid="388"/>
                                        </p:tgtEl>
                                        <p:attrNameLst>
                                          <p:attrName>ppt_x</p:attrName>
                                        </p:attrNameLst>
                                      </p:cBhvr>
                                      <p:tavLst>
                                        <p:tav tm="0">
                                          <p:val>
                                            <p:strVal val="#ppt_x-#ppt_w*1.125000"/>
                                          </p:val>
                                        </p:tav>
                                        <p:tav tm="100000">
                                          <p:val>
                                            <p:strVal val="#ppt_x"/>
                                          </p:val>
                                        </p:tav>
                                      </p:tavLst>
                                    </p:anim>
                                    <p:animEffect transition="in" filter="wipe(right)">
                                      <p:cBhvr>
                                        <p:cTn id="244" dur="1500"/>
                                        <p:tgtEl>
                                          <p:spTgt spid="388"/>
                                        </p:tgtEl>
                                      </p:cBhvr>
                                    </p:animEffect>
                                  </p:childTnLst>
                                </p:cTn>
                              </p:par>
                              <p:par>
                                <p:cTn id="245" presetID="12" presetClass="entr" presetSubtype="8" fill="hold" grpId="0" nodeType="withEffect">
                                  <p:stCondLst>
                                    <p:cond delay="0"/>
                                  </p:stCondLst>
                                  <p:childTnLst>
                                    <p:set>
                                      <p:cBhvr>
                                        <p:cTn id="246" dur="1" fill="hold">
                                          <p:stCondLst>
                                            <p:cond delay="0"/>
                                          </p:stCondLst>
                                        </p:cTn>
                                        <p:tgtEl>
                                          <p:spTgt spid="389"/>
                                        </p:tgtEl>
                                        <p:attrNameLst>
                                          <p:attrName>style.visibility</p:attrName>
                                        </p:attrNameLst>
                                      </p:cBhvr>
                                      <p:to>
                                        <p:strVal val="visible"/>
                                      </p:to>
                                    </p:set>
                                    <p:anim calcmode="lin" valueType="num">
                                      <p:cBhvr additive="base">
                                        <p:cTn id="247" dur="1500"/>
                                        <p:tgtEl>
                                          <p:spTgt spid="389"/>
                                        </p:tgtEl>
                                        <p:attrNameLst>
                                          <p:attrName>ppt_x</p:attrName>
                                        </p:attrNameLst>
                                      </p:cBhvr>
                                      <p:tavLst>
                                        <p:tav tm="0">
                                          <p:val>
                                            <p:strVal val="#ppt_x-#ppt_w*1.125000"/>
                                          </p:val>
                                        </p:tav>
                                        <p:tav tm="100000">
                                          <p:val>
                                            <p:strVal val="#ppt_x"/>
                                          </p:val>
                                        </p:tav>
                                      </p:tavLst>
                                    </p:anim>
                                    <p:animEffect transition="in" filter="wipe(right)">
                                      <p:cBhvr>
                                        <p:cTn id="248" dur="1500"/>
                                        <p:tgtEl>
                                          <p:spTgt spid="389"/>
                                        </p:tgtEl>
                                      </p:cBhvr>
                                    </p:animEffect>
                                  </p:childTnLst>
                                </p:cTn>
                              </p:par>
                              <p:par>
                                <p:cTn id="249" presetID="12" presetClass="entr" presetSubtype="8" fill="hold" grpId="0" nodeType="withEffect">
                                  <p:stCondLst>
                                    <p:cond delay="0"/>
                                  </p:stCondLst>
                                  <p:childTnLst>
                                    <p:set>
                                      <p:cBhvr>
                                        <p:cTn id="250" dur="1" fill="hold">
                                          <p:stCondLst>
                                            <p:cond delay="0"/>
                                          </p:stCondLst>
                                        </p:cTn>
                                        <p:tgtEl>
                                          <p:spTgt spid="397"/>
                                        </p:tgtEl>
                                        <p:attrNameLst>
                                          <p:attrName>style.visibility</p:attrName>
                                        </p:attrNameLst>
                                      </p:cBhvr>
                                      <p:to>
                                        <p:strVal val="visible"/>
                                      </p:to>
                                    </p:set>
                                    <p:anim calcmode="lin" valueType="num">
                                      <p:cBhvr additive="base">
                                        <p:cTn id="251" dur="1500"/>
                                        <p:tgtEl>
                                          <p:spTgt spid="397"/>
                                        </p:tgtEl>
                                        <p:attrNameLst>
                                          <p:attrName>ppt_x</p:attrName>
                                        </p:attrNameLst>
                                      </p:cBhvr>
                                      <p:tavLst>
                                        <p:tav tm="0">
                                          <p:val>
                                            <p:strVal val="#ppt_x-#ppt_w*1.125000"/>
                                          </p:val>
                                        </p:tav>
                                        <p:tav tm="100000">
                                          <p:val>
                                            <p:strVal val="#ppt_x"/>
                                          </p:val>
                                        </p:tav>
                                      </p:tavLst>
                                    </p:anim>
                                    <p:animEffect transition="in" filter="wipe(right)">
                                      <p:cBhvr>
                                        <p:cTn id="252" dur="1500"/>
                                        <p:tgtEl>
                                          <p:spTgt spid="397"/>
                                        </p:tgtEl>
                                      </p:cBhvr>
                                    </p:animEffect>
                                  </p:childTnLst>
                                </p:cTn>
                              </p:par>
                              <p:par>
                                <p:cTn id="253" presetID="12" presetClass="entr" presetSubtype="8" fill="hold" grpId="0" nodeType="withEffect">
                                  <p:stCondLst>
                                    <p:cond delay="0"/>
                                  </p:stCondLst>
                                  <p:childTnLst>
                                    <p:set>
                                      <p:cBhvr>
                                        <p:cTn id="254" dur="1" fill="hold">
                                          <p:stCondLst>
                                            <p:cond delay="0"/>
                                          </p:stCondLst>
                                        </p:cTn>
                                        <p:tgtEl>
                                          <p:spTgt spid="399"/>
                                        </p:tgtEl>
                                        <p:attrNameLst>
                                          <p:attrName>style.visibility</p:attrName>
                                        </p:attrNameLst>
                                      </p:cBhvr>
                                      <p:to>
                                        <p:strVal val="visible"/>
                                      </p:to>
                                    </p:set>
                                    <p:anim calcmode="lin" valueType="num">
                                      <p:cBhvr additive="base">
                                        <p:cTn id="255" dur="1500"/>
                                        <p:tgtEl>
                                          <p:spTgt spid="399"/>
                                        </p:tgtEl>
                                        <p:attrNameLst>
                                          <p:attrName>ppt_x</p:attrName>
                                        </p:attrNameLst>
                                      </p:cBhvr>
                                      <p:tavLst>
                                        <p:tav tm="0">
                                          <p:val>
                                            <p:strVal val="#ppt_x-#ppt_w*1.125000"/>
                                          </p:val>
                                        </p:tav>
                                        <p:tav tm="100000">
                                          <p:val>
                                            <p:strVal val="#ppt_x"/>
                                          </p:val>
                                        </p:tav>
                                      </p:tavLst>
                                    </p:anim>
                                    <p:animEffect transition="in" filter="wipe(right)">
                                      <p:cBhvr>
                                        <p:cTn id="256" dur="1500"/>
                                        <p:tgtEl>
                                          <p:spTgt spid="399"/>
                                        </p:tgtEl>
                                      </p:cBhvr>
                                    </p:animEffect>
                                  </p:childTnLst>
                                </p:cTn>
                              </p:par>
                              <p:par>
                                <p:cTn id="257" presetID="12" presetClass="entr" presetSubtype="8" fill="hold" grpId="0" nodeType="withEffect">
                                  <p:stCondLst>
                                    <p:cond delay="0"/>
                                  </p:stCondLst>
                                  <p:childTnLst>
                                    <p:set>
                                      <p:cBhvr>
                                        <p:cTn id="258" dur="1" fill="hold">
                                          <p:stCondLst>
                                            <p:cond delay="0"/>
                                          </p:stCondLst>
                                        </p:cTn>
                                        <p:tgtEl>
                                          <p:spTgt spid="401"/>
                                        </p:tgtEl>
                                        <p:attrNameLst>
                                          <p:attrName>style.visibility</p:attrName>
                                        </p:attrNameLst>
                                      </p:cBhvr>
                                      <p:to>
                                        <p:strVal val="visible"/>
                                      </p:to>
                                    </p:set>
                                    <p:anim calcmode="lin" valueType="num">
                                      <p:cBhvr additive="base">
                                        <p:cTn id="259" dur="1500"/>
                                        <p:tgtEl>
                                          <p:spTgt spid="401"/>
                                        </p:tgtEl>
                                        <p:attrNameLst>
                                          <p:attrName>ppt_x</p:attrName>
                                        </p:attrNameLst>
                                      </p:cBhvr>
                                      <p:tavLst>
                                        <p:tav tm="0">
                                          <p:val>
                                            <p:strVal val="#ppt_x-#ppt_w*1.125000"/>
                                          </p:val>
                                        </p:tav>
                                        <p:tav tm="100000">
                                          <p:val>
                                            <p:strVal val="#ppt_x"/>
                                          </p:val>
                                        </p:tav>
                                      </p:tavLst>
                                    </p:anim>
                                    <p:animEffect transition="in" filter="wipe(right)">
                                      <p:cBhvr>
                                        <p:cTn id="260" dur="1500"/>
                                        <p:tgtEl>
                                          <p:spTgt spid="401"/>
                                        </p:tgtEl>
                                      </p:cBhvr>
                                    </p:animEffect>
                                  </p:childTnLst>
                                </p:cTn>
                              </p:par>
                              <p:par>
                                <p:cTn id="261" presetID="12" presetClass="entr" presetSubtype="8" fill="hold" grpId="0" nodeType="withEffect">
                                  <p:stCondLst>
                                    <p:cond delay="0"/>
                                  </p:stCondLst>
                                  <p:childTnLst>
                                    <p:set>
                                      <p:cBhvr>
                                        <p:cTn id="262" dur="1" fill="hold">
                                          <p:stCondLst>
                                            <p:cond delay="0"/>
                                          </p:stCondLst>
                                        </p:cTn>
                                        <p:tgtEl>
                                          <p:spTgt spid="412"/>
                                        </p:tgtEl>
                                        <p:attrNameLst>
                                          <p:attrName>style.visibility</p:attrName>
                                        </p:attrNameLst>
                                      </p:cBhvr>
                                      <p:to>
                                        <p:strVal val="visible"/>
                                      </p:to>
                                    </p:set>
                                    <p:anim calcmode="lin" valueType="num">
                                      <p:cBhvr additive="base">
                                        <p:cTn id="263" dur="1500"/>
                                        <p:tgtEl>
                                          <p:spTgt spid="412"/>
                                        </p:tgtEl>
                                        <p:attrNameLst>
                                          <p:attrName>ppt_x</p:attrName>
                                        </p:attrNameLst>
                                      </p:cBhvr>
                                      <p:tavLst>
                                        <p:tav tm="0">
                                          <p:val>
                                            <p:strVal val="#ppt_x-#ppt_w*1.125000"/>
                                          </p:val>
                                        </p:tav>
                                        <p:tav tm="100000">
                                          <p:val>
                                            <p:strVal val="#ppt_x"/>
                                          </p:val>
                                        </p:tav>
                                      </p:tavLst>
                                    </p:anim>
                                    <p:animEffect transition="in" filter="wipe(right)">
                                      <p:cBhvr>
                                        <p:cTn id="264" dur="1500"/>
                                        <p:tgtEl>
                                          <p:spTgt spid="412"/>
                                        </p:tgtEl>
                                      </p:cBhvr>
                                    </p:animEffect>
                                  </p:childTnLst>
                                </p:cTn>
                              </p:par>
                              <p:par>
                                <p:cTn id="265" presetID="12" presetClass="entr" presetSubtype="8" fill="hold" grpId="0" nodeType="withEffect">
                                  <p:stCondLst>
                                    <p:cond delay="0"/>
                                  </p:stCondLst>
                                  <p:childTnLst>
                                    <p:set>
                                      <p:cBhvr>
                                        <p:cTn id="266" dur="1" fill="hold">
                                          <p:stCondLst>
                                            <p:cond delay="0"/>
                                          </p:stCondLst>
                                        </p:cTn>
                                        <p:tgtEl>
                                          <p:spTgt spid="414"/>
                                        </p:tgtEl>
                                        <p:attrNameLst>
                                          <p:attrName>style.visibility</p:attrName>
                                        </p:attrNameLst>
                                      </p:cBhvr>
                                      <p:to>
                                        <p:strVal val="visible"/>
                                      </p:to>
                                    </p:set>
                                    <p:anim calcmode="lin" valueType="num">
                                      <p:cBhvr additive="base">
                                        <p:cTn id="267" dur="1500"/>
                                        <p:tgtEl>
                                          <p:spTgt spid="414"/>
                                        </p:tgtEl>
                                        <p:attrNameLst>
                                          <p:attrName>ppt_x</p:attrName>
                                        </p:attrNameLst>
                                      </p:cBhvr>
                                      <p:tavLst>
                                        <p:tav tm="0">
                                          <p:val>
                                            <p:strVal val="#ppt_x-#ppt_w*1.125000"/>
                                          </p:val>
                                        </p:tav>
                                        <p:tav tm="100000">
                                          <p:val>
                                            <p:strVal val="#ppt_x"/>
                                          </p:val>
                                        </p:tav>
                                      </p:tavLst>
                                    </p:anim>
                                    <p:animEffect transition="in" filter="wipe(right)">
                                      <p:cBhvr>
                                        <p:cTn id="268" dur="1500"/>
                                        <p:tgtEl>
                                          <p:spTgt spid="414"/>
                                        </p:tgtEl>
                                      </p:cBhvr>
                                    </p:animEffect>
                                  </p:childTnLst>
                                </p:cTn>
                              </p:par>
                              <p:par>
                                <p:cTn id="269" presetID="12" presetClass="entr" presetSubtype="8" fill="hold" grpId="0" nodeType="withEffect">
                                  <p:stCondLst>
                                    <p:cond delay="0"/>
                                  </p:stCondLst>
                                  <p:childTnLst>
                                    <p:set>
                                      <p:cBhvr>
                                        <p:cTn id="270" dur="1" fill="hold">
                                          <p:stCondLst>
                                            <p:cond delay="0"/>
                                          </p:stCondLst>
                                        </p:cTn>
                                        <p:tgtEl>
                                          <p:spTgt spid="415"/>
                                        </p:tgtEl>
                                        <p:attrNameLst>
                                          <p:attrName>style.visibility</p:attrName>
                                        </p:attrNameLst>
                                      </p:cBhvr>
                                      <p:to>
                                        <p:strVal val="visible"/>
                                      </p:to>
                                    </p:set>
                                    <p:anim calcmode="lin" valueType="num">
                                      <p:cBhvr additive="base">
                                        <p:cTn id="271" dur="1500"/>
                                        <p:tgtEl>
                                          <p:spTgt spid="415"/>
                                        </p:tgtEl>
                                        <p:attrNameLst>
                                          <p:attrName>ppt_x</p:attrName>
                                        </p:attrNameLst>
                                      </p:cBhvr>
                                      <p:tavLst>
                                        <p:tav tm="0">
                                          <p:val>
                                            <p:strVal val="#ppt_x-#ppt_w*1.125000"/>
                                          </p:val>
                                        </p:tav>
                                        <p:tav tm="100000">
                                          <p:val>
                                            <p:strVal val="#ppt_x"/>
                                          </p:val>
                                        </p:tav>
                                      </p:tavLst>
                                    </p:anim>
                                    <p:animEffect transition="in" filter="wipe(right)">
                                      <p:cBhvr>
                                        <p:cTn id="272" dur="1500"/>
                                        <p:tgtEl>
                                          <p:spTgt spid="415"/>
                                        </p:tgtEl>
                                      </p:cBhvr>
                                    </p:animEffect>
                                  </p:childTnLst>
                                </p:cTn>
                              </p:par>
                              <p:par>
                                <p:cTn id="273" presetID="12" presetClass="entr" presetSubtype="8" fill="hold" grpId="0" nodeType="withEffect">
                                  <p:stCondLst>
                                    <p:cond delay="0"/>
                                  </p:stCondLst>
                                  <p:childTnLst>
                                    <p:set>
                                      <p:cBhvr>
                                        <p:cTn id="274" dur="1" fill="hold">
                                          <p:stCondLst>
                                            <p:cond delay="0"/>
                                          </p:stCondLst>
                                        </p:cTn>
                                        <p:tgtEl>
                                          <p:spTgt spid="423"/>
                                        </p:tgtEl>
                                        <p:attrNameLst>
                                          <p:attrName>style.visibility</p:attrName>
                                        </p:attrNameLst>
                                      </p:cBhvr>
                                      <p:to>
                                        <p:strVal val="visible"/>
                                      </p:to>
                                    </p:set>
                                    <p:anim calcmode="lin" valueType="num">
                                      <p:cBhvr additive="base">
                                        <p:cTn id="275" dur="1500"/>
                                        <p:tgtEl>
                                          <p:spTgt spid="423"/>
                                        </p:tgtEl>
                                        <p:attrNameLst>
                                          <p:attrName>ppt_x</p:attrName>
                                        </p:attrNameLst>
                                      </p:cBhvr>
                                      <p:tavLst>
                                        <p:tav tm="0">
                                          <p:val>
                                            <p:strVal val="#ppt_x-#ppt_w*1.125000"/>
                                          </p:val>
                                        </p:tav>
                                        <p:tav tm="100000">
                                          <p:val>
                                            <p:strVal val="#ppt_x"/>
                                          </p:val>
                                        </p:tav>
                                      </p:tavLst>
                                    </p:anim>
                                    <p:animEffect transition="in" filter="wipe(right)">
                                      <p:cBhvr>
                                        <p:cTn id="276" dur="1500"/>
                                        <p:tgtEl>
                                          <p:spTgt spid="423"/>
                                        </p:tgtEl>
                                      </p:cBhvr>
                                    </p:animEffect>
                                  </p:childTnLst>
                                </p:cTn>
                              </p:par>
                              <p:par>
                                <p:cTn id="277" presetID="12" presetClass="entr" presetSubtype="8" fill="hold" grpId="0" nodeType="withEffect">
                                  <p:stCondLst>
                                    <p:cond delay="0"/>
                                  </p:stCondLst>
                                  <p:childTnLst>
                                    <p:set>
                                      <p:cBhvr>
                                        <p:cTn id="278" dur="1" fill="hold">
                                          <p:stCondLst>
                                            <p:cond delay="0"/>
                                          </p:stCondLst>
                                        </p:cTn>
                                        <p:tgtEl>
                                          <p:spTgt spid="424"/>
                                        </p:tgtEl>
                                        <p:attrNameLst>
                                          <p:attrName>style.visibility</p:attrName>
                                        </p:attrNameLst>
                                      </p:cBhvr>
                                      <p:to>
                                        <p:strVal val="visible"/>
                                      </p:to>
                                    </p:set>
                                    <p:anim calcmode="lin" valueType="num">
                                      <p:cBhvr additive="base">
                                        <p:cTn id="279" dur="1500"/>
                                        <p:tgtEl>
                                          <p:spTgt spid="424"/>
                                        </p:tgtEl>
                                        <p:attrNameLst>
                                          <p:attrName>ppt_x</p:attrName>
                                        </p:attrNameLst>
                                      </p:cBhvr>
                                      <p:tavLst>
                                        <p:tav tm="0">
                                          <p:val>
                                            <p:strVal val="#ppt_x-#ppt_w*1.125000"/>
                                          </p:val>
                                        </p:tav>
                                        <p:tav tm="100000">
                                          <p:val>
                                            <p:strVal val="#ppt_x"/>
                                          </p:val>
                                        </p:tav>
                                      </p:tavLst>
                                    </p:anim>
                                    <p:animEffect transition="in" filter="wipe(right)">
                                      <p:cBhvr>
                                        <p:cTn id="280" dur="1500"/>
                                        <p:tgtEl>
                                          <p:spTgt spid="424"/>
                                        </p:tgtEl>
                                      </p:cBhvr>
                                    </p:animEffect>
                                  </p:childTnLst>
                                </p:cTn>
                              </p:par>
                              <p:par>
                                <p:cTn id="281" presetID="12" presetClass="entr" presetSubtype="8" fill="hold" grpId="0" nodeType="withEffect">
                                  <p:stCondLst>
                                    <p:cond delay="0"/>
                                  </p:stCondLst>
                                  <p:childTnLst>
                                    <p:set>
                                      <p:cBhvr>
                                        <p:cTn id="282" dur="1" fill="hold">
                                          <p:stCondLst>
                                            <p:cond delay="0"/>
                                          </p:stCondLst>
                                        </p:cTn>
                                        <p:tgtEl>
                                          <p:spTgt spid="425"/>
                                        </p:tgtEl>
                                        <p:attrNameLst>
                                          <p:attrName>style.visibility</p:attrName>
                                        </p:attrNameLst>
                                      </p:cBhvr>
                                      <p:to>
                                        <p:strVal val="visible"/>
                                      </p:to>
                                    </p:set>
                                    <p:anim calcmode="lin" valueType="num">
                                      <p:cBhvr additive="base">
                                        <p:cTn id="283" dur="1500"/>
                                        <p:tgtEl>
                                          <p:spTgt spid="425"/>
                                        </p:tgtEl>
                                        <p:attrNameLst>
                                          <p:attrName>ppt_x</p:attrName>
                                        </p:attrNameLst>
                                      </p:cBhvr>
                                      <p:tavLst>
                                        <p:tav tm="0">
                                          <p:val>
                                            <p:strVal val="#ppt_x-#ppt_w*1.125000"/>
                                          </p:val>
                                        </p:tav>
                                        <p:tav tm="100000">
                                          <p:val>
                                            <p:strVal val="#ppt_x"/>
                                          </p:val>
                                        </p:tav>
                                      </p:tavLst>
                                    </p:anim>
                                    <p:animEffect transition="in" filter="wipe(right)">
                                      <p:cBhvr>
                                        <p:cTn id="284" dur="1500"/>
                                        <p:tgtEl>
                                          <p:spTgt spid="425"/>
                                        </p:tgtEl>
                                      </p:cBhvr>
                                    </p:animEffect>
                                  </p:childTnLst>
                                </p:cTn>
                              </p:par>
                              <p:par>
                                <p:cTn id="285" presetID="12" presetClass="entr" presetSubtype="8" fill="hold" grpId="0" nodeType="withEffect">
                                  <p:stCondLst>
                                    <p:cond delay="0"/>
                                  </p:stCondLst>
                                  <p:childTnLst>
                                    <p:set>
                                      <p:cBhvr>
                                        <p:cTn id="286" dur="1" fill="hold">
                                          <p:stCondLst>
                                            <p:cond delay="0"/>
                                          </p:stCondLst>
                                        </p:cTn>
                                        <p:tgtEl>
                                          <p:spTgt spid="426"/>
                                        </p:tgtEl>
                                        <p:attrNameLst>
                                          <p:attrName>style.visibility</p:attrName>
                                        </p:attrNameLst>
                                      </p:cBhvr>
                                      <p:to>
                                        <p:strVal val="visible"/>
                                      </p:to>
                                    </p:set>
                                    <p:anim calcmode="lin" valueType="num">
                                      <p:cBhvr additive="base">
                                        <p:cTn id="287" dur="1500"/>
                                        <p:tgtEl>
                                          <p:spTgt spid="426"/>
                                        </p:tgtEl>
                                        <p:attrNameLst>
                                          <p:attrName>ppt_x</p:attrName>
                                        </p:attrNameLst>
                                      </p:cBhvr>
                                      <p:tavLst>
                                        <p:tav tm="0">
                                          <p:val>
                                            <p:strVal val="#ppt_x-#ppt_w*1.125000"/>
                                          </p:val>
                                        </p:tav>
                                        <p:tav tm="100000">
                                          <p:val>
                                            <p:strVal val="#ppt_x"/>
                                          </p:val>
                                        </p:tav>
                                      </p:tavLst>
                                    </p:anim>
                                    <p:animEffect transition="in" filter="wipe(right)">
                                      <p:cBhvr>
                                        <p:cTn id="288" dur="1500"/>
                                        <p:tgtEl>
                                          <p:spTgt spid="426"/>
                                        </p:tgtEl>
                                      </p:cBhvr>
                                    </p:animEffect>
                                  </p:childTnLst>
                                </p:cTn>
                              </p:par>
                              <p:par>
                                <p:cTn id="289" presetID="12" presetClass="entr" presetSubtype="8" fill="hold" grpId="0" nodeType="withEffect">
                                  <p:stCondLst>
                                    <p:cond delay="0"/>
                                  </p:stCondLst>
                                  <p:childTnLst>
                                    <p:set>
                                      <p:cBhvr>
                                        <p:cTn id="290" dur="1" fill="hold">
                                          <p:stCondLst>
                                            <p:cond delay="0"/>
                                          </p:stCondLst>
                                        </p:cTn>
                                        <p:tgtEl>
                                          <p:spTgt spid="427"/>
                                        </p:tgtEl>
                                        <p:attrNameLst>
                                          <p:attrName>style.visibility</p:attrName>
                                        </p:attrNameLst>
                                      </p:cBhvr>
                                      <p:to>
                                        <p:strVal val="visible"/>
                                      </p:to>
                                    </p:set>
                                    <p:anim calcmode="lin" valueType="num">
                                      <p:cBhvr additive="base">
                                        <p:cTn id="291" dur="1500"/>
                                        <p:tgtEl>
                                          <p:spTgt spid="427"/>
                                        </p:tgtEl>
                                        <p:attrNameLst>
                                          <p:attrName>ppt_x</p:attrName>
                                        </p:attrNameLst>
                                      </p:cBhvr>
                                      <p:tavLst>
                                        <p:tav tm="0">
                                          <p:val>
                                            <p:strVal val="#ppt_x-#ppt_w*1.125000"/>
                                          </p:val>
                                        </p:tav>
                                        <p:tav tm="100000">
                                          <p:val>
                                            <p:strVal val="#ppt_x"/>
                                          </p:val>
                                        </p:tav>
                                      </p:tavLst>
                                    </p:anim>
                                    <p:animEffect transition="in" filter="wipe(right)">
                                      <p:cBhvr>
                                        <p:cTn id="292" dur="1500"/>
                                        <p:tgtEl>
                                          <p:spTgt spid="427"/>
                                        </p:tgtEl>
                                      </p:cBhvr>
                                    </p:animEffect>
                                  </p:childTnLst>
                                </p:cTn>
                              </p:par>
                              <p:par>
                                <p:cTn id="293" presetID="12" presetClass="entr" presetSubtype="8" fill="hold" grpId="0" nodeType="withEffect">
                                  <p:stCondLst>
                                    <p:cond delay="0"/>
                                  </p:stCondLst>
                                  <p:childTnLst>
                                    <p:set>
                                      <p:cBhvr>
                                        <p:cTn id="294" dur="1" fill="hold">
                                          <p:stCondLst>
                                            <p:cond delay="0"/>
                                          </p:stCondLst>
                                        </p:cTn>
                                        <p:tgtEl>
                                          <p:spTgt spid="436"/>
                                        </p:tgtEl>
                                        <p:attrNameLst>
                                          <p:attrName>style.visibility</p:attrName>
                                        </p:attrNameLst>
                                      </p:cBhvr>
                                      <p:to>
                                        <p:strVal val="visible"/>
                                      </p:to>
                                    </p:set>
                                    <p:anim calcmode="lin" valueType="num">
                                      <p:cBhvr additive="base">
                                        <p:cTn id="295" dur="1500"/>
                                        <p:tgtEl>
                                          <p:spTgt spid="436"/>
                                        </p:tgtEl>
                                        <p:attrNameLst>
                                          <p:attrName>ppt_x</p:attrName>
                                        </p:attrNameLst>
                                      </p:cBhvr>
                                      <p:tavLst>
                                        <p:tav tm="0">
                                          <p:val>
                                            <p:strVal val="#ppt_x-#ppt_w*1.125000"/>
                                          </p:val>
                                        </p:tav>
                                        <p:tav tm="100000">
                                          <p:val>
                                            <p:strVal val="#ppt_x"/>
                                          </p:val>
                                        </p:tav>
                                      </p:tavLst>
                                    </p:anim>
                                    <p:animEffect transition="in" filter="wipe(right)">
                                      <p:cBhvr>
                                        <p:cTn id="296" dur="1500"/>
                                        <p:tgtEl>
                                          <p:spTgt spid="436"/>
                                        </p:tgtEl>
                                      </p:cBhvr>
                                    </p:animEffect>
                                  </p:childTnLst>
                                </p:cTn>
                              </p:par>
                              <p:par>
                                <p:cTn id="297" presetID="12" presetClass="entr" presetSubtype="8" fill="hold" grpId="0" nodeType="withEffect">
                                  <p:stCondLst>
                                    <p:cond delay="0"/>
                                  </p:stCondLst>
                                  <p:childTnLst>
                                    <p:set>
                                      <p:cBhvr>
                                        <p:cTn id="298" dur="1" fill="hold">
                                          <p:stCondLst>
                                            <p:cond delay="0"/>
                                          </p:stCondLst>
                                        </p:cTn>
                                        <p:tgtEl>
                                          <p:spTgt spid="438"/>
                                        </p:tgtEl>
                                        <p:attrNameLst>
                                          <p:attrName>style.visibility</p:attrName>
                                        </p:attrNameLst>
                                      </p:cBhvr>
                                      <p:to>
                                        <p:strVal val="visible"/>
                                      </p:to>
                                    </p:set>
                                    <p:anim calcmode="lin" valueType="num">
                                      <p:cBhvr additive="base">
                                        <p:cTn id="299" dur="1500"/>
                                        <p:tgtEl>
                                          <p:spTgt spid="438"/>
                                        </p:tgtEl>
                                        <p:attrNameLst>
                                          <p:attrName>ppt_x</p:attrName>
                                        </p:attrNameLst>
                                      </p:cBhvr>
                                      <p:tavLst>
                                        <p:tav tm="0">
                                          <p:val>
                                            <p:strVal val="#ppt_x-#ppt_w*1.125000"/>
                                          </p:val>
                                        </p:tav>
                                        <p:tav tm="100000">
                                          <p:val>
                                            <p:strVal val="#ppt_x"/>
                                          </p:val>
                                        </p:tav>
                                      </p:tavLst>
                                    </p:anim>
                                    <p:animEffect transition="in" filter="wipe(right)">
                                      <p:cBhvr>
                                        <p:cTn id="300" dur="1500"/>
                                        <p:tgtEl>
                                          <p:spTgt spid="438"/>
                                        </p:tgtEl>
                                      </p:cBhvr>
                                    </p:animEffect>
                                  </p:childTnLst>
                                </p:cTn>
                              </p:par>
                              <p:par>
                                <p:cTn id="301" presetID="12" presetClass="entr" presetSubtype="8" fill="hold" grpId="0" nodeType="withEffect">
                                  <p:stCondLst>
                                    <p:cond delay="0"/>
                                  </p:stCondLst>
                                  <p:childTnLst>
                                    <p:set>
                                      <p:cBhvr>
                                        <p:cTn id="302" dur="1" fill="hold">
                                          <p:stCondLst>
                                            <p:cond delay="0"/>
                                          </p:stCondLst>
                                        </p:cTn>
                                        <p:tgtEl>
                                          <p:spTgt spid="439"/>
                                        </p:tgtEl>
                                        <p:attrNameLst>
                                          <p:attrName>style.visibility</p:attrName>
                                        </p:attrNameLst>
                                      </p:cBhvr>
                                      <p:to>
                                        <p:strVal val="visible"/>
                                      </p:to>
                                    </p:set>
                                    <p:anim calcmode="lin" valueType="num">
                                      <p:cBhvr additive="base">
                                        <p:cTn id="303" dur="1500"/>
                                        <p:tgtEl>
                                          <p:spTgt spid="439"/>
                                        </p:tgtEl>
                                        <p:attrNameLst>
                                          <p:attrName>ppt_x</p:attrName>
                                        </p:attrNameLst>
                                      </p:cBhvr>
                                      <p:tavLst>
                                        <p:tav tm="0">
                                          <p:val>
                                            <p:strVal val="#ppt_x-#ppt_w*1.125000"/>
                                          </p:val>
                                        </p:tav>
                                        <p:tav tm="100000">
                                          <p:val>
                                            <p:strVal val="#ppt_x"/>
                                          </p:val>
                                        </p:tav>
                                      </p:tavLst>
                                    </p:anim>
                                    <p:animEffect transition="in" filter="wipe(right)">
                                      <p:cBhvr>
                                        <p:cTn id="304" dur="1500"/>
                                        <p:tgtEl>
                                          <p:spTgt spid="439"/>
                                        </p:tgtEl>
                                      </p:cBhvr>
                                    </p:animEffect>
                                  </p:childTnLst>
                                </p:cTn>
                              </p:par>
                              <p:par>
                                <p:cTn id="305" presetID="12" presetClass="entr" presetSubtype="8" fill="hold" grpId="0" nodeType="withEffect">
                                  <p:stCondLst>
                                    <p:cond delay="0"/>
                                  </p:stCondLst>
                                  <p:childTnLst>
                                    <p:set>
                                      <p:cBhvr>
                                        <p:cTn id="306" dur="1" fill="hold">
                                          <p:stCondLst>
                                            <p:cond delay="0"/>
                                          </p:stCondLst>
                                        </p:cTn>
                                        <p:tgtEl>
                                          <p:spTgt spid="440"/>
                                        </p:tgtEl>
                                        <p:attrNameLst>
                                          <p:attrName>style.visibility</p:attrName>
                                        </p:attrNameLst>
                                      </p:cBhvr>
                                      <p:to>
                                        <p:strVal val="visible"/>
                                      </p:to>
                                    </p:set>
                                    <p:anim calcmode="lin" valueType="num">
                                      <p:cBhvr additive="base">
                                        <p:cTn id="307" dur="1500"/>
                                        <p:tgtEl>
                                          <p:spTgt spid="440"/>
                                        </p:tgtEl>
                                        <p:attrNameLst>
                                          <p:attrName>ppt_x</p:attrName>
                                        </p:attrNameLst>
                                      </p:cBhvr>
                                      <p:tavLst>
                                        <p:tav tm="0">
                                          <p:val>
                                            <p:strVal val="#ppt_x-#ppt_w*1.125000"/>
                                          </p:val>
                                        </p:tav>
                                        <p:tav tm="100000">
                                          <p:val>
                                            <p:strVal val="#ppt_x"/>
                                          </p:val>
                                        </p:tav>
                                      </p:tavLst>
                                    </p:anim>
                                    <p:animEffect transition="in" filter="wipe(right)">
                                      <p:cBhvr>
                                        <p:cTn id="308" dur="1500"/>
                                        <p:tgtEl>
                                          <p:spTgt spid="440"/>
                                        </p:tgtEl>
                                      </p:cBhvr>
                                    </p:animEffect>
                                  </p:childTnLst>
                                </p:cTn>
                              </p:par>
                              <p:par>
                                <p:cTn id="309" presetID="12" presetClass="entr" presetSubtype="8" fill="hold" grpId="0" nodeType="withEffect">
                                  <p:stCondLst>
                                    <p:cond delay="0"/>
                                  </p:stCondLst>
                                  <p:childTnLst>
                                    <p:set>
                                      <p:cBhvr>
                                        <p:cTn id="310" dur="1" fill="hold">
                                          <p:stCondLst>
                                            <p:cond delay="0"/>
                                          </p:stCondLst>
                                        </p:cTn>
                                        <p:tgtEl>
                                          <p:spTgt spid="441"/>
                                        </p:tgtEl>
                                        <p:attrNameLst>
                                          <p:attrName>style.visibility</p:attrName>
                                        </p:attrNameLst>
                                      </p:cBhvr>
                                      <p:to>
                                        <p:strVal val="visible"/>
                                      </p:to>
                                    </p:set>
                                    <p:anim calcmode="lin" valueType="num">
                                      <p:cBhvr additive="base">
                                        <p:cTn id="311" dur="1500"/>
                                        <p:tgtEl>
                                          <p:spTgt spid="441"/>
                                        </p:tgtEl>
                                        <p:attrNameLst>
                                          <p:attrName>ppt_x</p:attrName>
                                        </p:attrNameLst>
                                      </p:cBhvr>
                                      <p:tavLst>
                                        <p:tav tm="0">
                                          <p:val>
                                            <p:strVal val="#ppt_x-#ppt_w*1.125000"/>
                                          </p:val>
                                        </p:tav>
                                        <p:tav tm="100000">
                                          <p:val>
                                            <p:strVal val="#ppt_x"/>
                                          </p:val>
                                        </p:tav>
                                      </p:tavLst>
                                    </p:anim>
                                    <p:animEffect transition="in" filter="wipe(right)">
                                      <p:cBhvr>
                                        <p:cTn id="312" dur="1500"/>
                                        <p:tgtEl>
                                          <p:spTgt spid="441"/>
                                        </p:tgtEl>
                                      </p:cBhvr>
                                    </p:animEffect>
                                  </p:childTnLst>
                                </p:cTn>
                              </p:par>
                              <p:par>
                                <p:cTn id="313" presetID="12" presetClass="entr" presetSubtype="8" fill="hold" grpId="0" nodeType="withEffect">
                                  <p:stCondLst>
                                    <p:cond delay="0"/>
                                  </p:stCondLst>
                                  <p:childTnLst>
                                    <p:set>
                                      <p:cBhvr>
                                        <p:cTn id="314" dur="1" fill="hold">
                                          <p:stCondLst>
                                            <p:cond delay="0"/>
                                          </p:stCondLst>
                                        </p:cTn>
                                        <p:tgtEl>
                                          <p:spTgt spid="449"/>
                                        </p:tgtEl>
                                        <p:attrNameLst>
                                          <p:attrName>style.visibility</p:attrName>
                                        </p:attrNameLst>
                                      </p:cBhvr>
                                      <p:to>
                                        <p:strVal val="visible"/>
                                      </p:to>
                                    </p:set>
                                    <p:anim calcmode="lin" valueType="num">
                                      <p:cBhvr additive="base">
                                        <p:cTn id="315" dur="1500"/>
                                        <p:tgtEl>
                                          <p:spTgt spid="449"/>
                                        </p:tgtEl>
                                        <p:attrNameLst>
                                          <p:attrName>ppt_x</p:attrName>
                                        </p:attrNameLst>
                                      </p:cBhvr>
                                      <p:tavLst>
                                        <p:tav tm="0">
                                          <p:val>
                                            <p:strVal val="#ppt_x-#ppt_w*1.125000"/>
                                          </p:val>
                                        </p:tav>
                                        <p:tav tm="100000">
                                          <p:val>
                                            <p:strVal val="#ppt_x"/>
                                          </p:val>
                                        </p:tav>
                                      </p:tavLst>
                                    </p:anim>
                                    <p:animEffect transition="in" filter="wipe(right)">
                                      <p:cBhvr>
                                        <p:cTn id="316" dur="1500"/>
                                        <p:tgtEl>
                                          <p:spTgt spid="449"/>
                                        </p:tgtEl>
                                      </p:cBhvr>
                                    </p:animEffect>
                                  </p:childTnLst>
                                </p:cTn>
                              </p:par>
                              <p:par>
                                <p:cTn id="317" presetID="12" presetClass="entr" presetSubtype="8" fill="hold" grpId="0" nodeType="withEffect">
                                  <p:stCondLst>
                                    <p:cond delay="0"/>
                                  </p:stCondLst>
                                  <p:childTnLst>
                                    <p:set>
                                      <p:cBhvr>
                                        <p:cTn id="318" dur="1" fill="hold">
                                          <p:stCondLst>
                                            <p:cond delay="0"/>
                                          </p:stCondLst>
                                        </p:cTn>
                                        <p:tgtEl>
                                          <p:spTgt spid="451"/>
                                        </p:tgtEl>
                                        <p:attrNameLst>
                                          <p:attrName>style.visibility</p:attrName>
                                        </p:attrNameLst>
                                      </p:cBhvr>
                                      <p:to>
                                        <p:strVal val="visible"/>
                                      </p:to>
                                    </p:set>
                                    <p:anim calcmode="lin" valueType="num">
                                      <p:cBhvr additive="base">
                                        <p:cTn id="319" dur="1500"/>
                                        <p:tgtEl>
                                          <p:spTgt spid="451"/>
                                        </p:tgtEl>
                                        <p:attrNameLst>
                                          <p:attrName>ppt_x</p:attrName>
                                        </p:attrNameLst>
                                      </p:cBhvr>
                                      <p:tavLst>
                                        <p:tav tm="0">
                                          <p:val>
                                            <p:strVal val="#ppt_x-#ppt_w*1.125000"/>
                                          </p:val>
                                        </p:tav>
                                        <p:tav tm="100000">
                                          <p:val>
                                            <p:strVal val="#ppt_x"/>
                                          </p:val>
                                        </p:tav>
                                      </p:tavLst>
                                    </p:anim>
                                    <p:animEffect transition="in" filter="wipe(right)">
                                      <p:cBhvr>
                                        <p:cTn id="320" dur="1500"/>
                                        <p:tgtEl>
                                          <p:spTgt spid="451"/>
                                        </p:tgtEl>
                                      </p:cBhvr>
                                    </p:animEffect>
                                  </p:childTnLst>
                                </p:cTn>
                              </p:par>
                              <p:par>
                                <p:cTn id="321" presetID="12" presetClass="entr" presetSubtype="8" fill="hold" grpId="0" nodeType="withEffect">
                                  <p:stCondLst>
                                    <p:cond delay="0"/>
                                  </p:stCondLst>
                                  <p:childTnLst>
                                    <p:set>
                                      <p:cBhvr>
                                        <p:cTn id="322" dur="1" fill="hold">
                                          <p:stCondLst>
                                            <p:cond delay="0"/>
                                          </p:stCondLst>
                                        </p:cTn>
                                        <p:tgtEl>
                                          <p:spTgt spid="453"/>
                                        </p:tgtEl>
                                        <p:attrNameLst>
                                          <p:attrName>style.visibility</p:attrName>
                                        </p:attrNameLst>
                                      </p:cBhvr>
                                      <p:to>
                                        <p:strVal val="visible"/>
                                      </p:to>
                                    </p:set>
                                    <p:anim calcmode="lin" valueType="num">
                                      <p:cBhvr additive="base">
                                        <p:cTn id="323" dur="1500"/>
                                        <p:tgtEl>
                                          <p:spTgt spid="453"/>
                                        </p:tgtEl>
                                        <p:attrNameLst>
                                          <p:attrName>ppt_x</p:attrName>
                                        </p:attrNameLst>
                                      </p:cBhvr>
                                      <p:tavLst>
                                        <p:tav tm="0">
                                          <p:val>
                                            <p:strVal val="#ppt_x-#ppt_w*1.125000"/>
                                          </p:val>
                                        </p:tav>
                                        <p:tav tm="100000">
                                          <p:val>
                                            <p:strVal val="#ppt_x"/>
                                          </p:val>
                                        </p:tav>
                                      </p:tavLst>
                                    </p:anim>
                                    <p:animEffect transition="in" filter="wipe(right)">
                                      <p:cBhvr>
                                        <p:cTn id="324" dur="1500"/>
                                        <p:tgtEl>
                                          <p:spTgt spid="453"/>
                                        </p:tgtEl>
                                      </p:cBhvr>
                                    </p:animEffect>
                                  </p:childTnLst>
                                </p:cTn>
                              </p:par>
                              <p:par>
                                <p:cTn id="325" presetID="12" presetClass="entr" presetSubtype="8" fill="hold" grpId="0" nodeType="withEffect">
                                  <p:stCondLst>
                                    <p:cond delay="0"/>
                                  </p:stCondLst>
                                  <p:childTnLst>
                                    <p:set>
                                      <p:cBhvr>
                                        <p:cTn id="326" dur="1" fill="hold">
                                          <p:stCondLst>
                                            <p:cond delay="0"/>
                                          </p:stCondLst>
                                        </p:cTn>
                                        <p:tgtEl>
                                          <p:spTgt spid="464"/>
                                        </p:tgtEl>
                                        <p:attrNameLst>
                                          <p:attrName>style.visibility</p:attrName>
                                        </p:attrNameLst>
                                      </p:cBhvr>
                                      <p:to>
                                        <p:strVal val="visible"/>
                                      </p:to>
                                    </p:set>
                                    <p:anim calcmode="lin" valueType="num">
                                      <p:cBhvr additive="base">
                                        <p:cTn id="327" dur="1500"/>
                                        <p:tgtEl>
                                          <p:spTgt spid="464"/>
                                        </p:tgtEl>
                                        <p:attrNameLst>
                                          <p:attrName>ppt_x</p:attrName>
                                        </p:attrNameLst>
                                      </p:cBhvr>
                                      <p:tavLst>
                                        <p:tav tm="0">
                                          <p:val>
                                            <p:strVal val="#ppt_x-#ppt_w*1.125000"/>
                                          </p:val>
                                        </p:tav>
                                        <p:tav tm="100000">
                                          <p:val>
                                            <p:strVal val="#ppt_x"/>
                                          </p:val>
                                        </p:tav>
                                      </p:tavLst>
                                    </p:anim>
                                    <p:animEffect transition="in" filter="wipe(right)">
                                      <p:cBhvr>
                                        <p:cTn id="328" dur="1500"/>
                                        <p:tgtEl>
                                          <p:spTgt spid="464"/>
                                        </p:tgtEl>
                                      </p:cBhvr>
                                    </p:animEffect>
                                  </p:childTnLst>
                                </p:cTn>
                              </p:par>
                              <p:par>
                                <p:cTn id="329" presetID="12" presetClass="entr" presetSubtype="8" fill="hold" grpId="0" nodeType="withEffect">
                                  <p:stCondLst>
                                    <p:cond delay="0"/>
                                  </p:stCondLst>
                                  <p:childTnLst>
                                    <p:set>
                                      <p:cBhvr>
                                        <p:cTn id="330" dur="1" fill="hold">
                                          <p:stCondLst>
                                            <p:cond delay="0"/>
                                          </p:stCondLst>
                                        </p:cTn>
                                        <p:tgtEl>
                                          <p:spTgt spid="467"/>
                                        </p:tgtEl>
                                        <p:attrNameLst>
                                          <p:attrName>style.visibility</p:attrName>
                                        </p:attrNameLst>
                                      </p:cBhvr>
                                      <p:to>
                                        <p:strVal val="visible"/>
                                      </p:to>
                                    </p:set>
                                    <p:anim calcmode="lin" valueType="num">
                                      <p:cBhvr additive="base">
                                        <p:cTn id="331" dur="1500"/>
                                        <p:tgtEl>
                                          <p:spTgt spid="467"/>
                                        </p:tgtEl>
                                        <p:attrNameLst>
                                          <p:attrName>ppt_x</p:attrName>
                                        </p:attrNameLst>
                                      </p:cBhvr>
                                      <p:tavLst>
                                        <p:tav tm="0">
                                          <p:val>
                                            <p:strVal val="#ppt_x-#ppt_w*1.125000"/>
                                          </p:val>
                                        </p:tav>
                                        <p:tav tm="100000">
                                          <p:val>
                                            <p:strVal val="#ppt_x"/>
                                          </p:val>
                                        </p:tav>
                                      </p:tavLst>
                                    </p:anim>
                                    <p:animEffect transition="in" filter="wipe(right)">
                                      <p:cBhvr>
                                        <p:cTn id="332" dur="1500"/>
                                        <p:tgtEl>
                                          <p:spTgt spid="467"/>
                                        </p:tgtEl>
                                      </p:cBhvr>
                                    </p:animEffect>
                                  </p:childTnLst>
                                </p:cTn>
                              </p:par>
                              <p:par>
                                <p:cTn id="333" presetID="12" presetClass="entr" presetSubtype="8" fill="hold" grpId="0" nodeType="withEffect">
                                  <p:stCondLst>
                                    <p:cond delay="0"/>
                                  </p:stCondLst>
                                  <p:childTnLst>
                                    <p:set>
                                      <p:cBhvr>
                                        <p:cTn id="334" dur="1" fill="hold">
                                          <p:stCondLst>
                                            <p:cond delay="0"/>
                                          </p:stCondLst>
                                        </p:cTn>
                                        <p:tgtEl>
                                          <p:spTgt spid="475"/>
                                        </p:tgtEl>
                                        <p:attrNameLst>
                                          <p:attrName>style.visibility</p:attrName>
                                        </p:attrNameLst>
                                      </p:cBhvr>
                                      <p:to>
                                        <p:strVal val="visible"/>
                                      </p:to>
                                    </p:set>
                                    <p:anim calcmode="lin" valueType="num">
                                      <p:cBhvr additive="base">
                                        <p:cTn id="335" dur="1500"/>
                                        <p:tgtEl>
                                          <p:spTgt spid="475"/>
                                        </p:tgtEl>
                                        <p:attrNameLst>
                                          <p:attrName>ppt_x</p:attrName>
                                        </p:attrNameLst>
                                      </p:cBhvr>
                                      <p:tavLst>
                                        <p:tav tm="0">
                                          <p:val>
                                            <p:strVal val="#ppt_x-#ppt_w*1.125000"/>
                                          </p:val>
                                        </p:tav>
                                        <p:tav tm="100000">
                                          <p:val>
                                            <p:strVal val="#ppt_x"/>
                                          </p:val>
                                        </p:tav>
                                      </p:tavLst>
                                    </p:anim>
                                    <p:animEffect transition="in" filter="wipe(right)">
                                      <p:cBhvr>
                                        <p:cTn id="336" dur="1500"/>
                                        <p:tgtEl>
                                          <p:spTgt spid="475"/>
                                        </p:tgtEl>
                                      </p:cBhvr>
                                    </p:animEffect>
                                  </p:childTnLst>
                                </p:cTn>
                              </p:par>
                              <p:par>
                                <p:cTn id="337" presetID="12" presetClass="entr" presetSubtype="8" fill="hold" grpId="0" nodeType="withEffect">
                                  <p:stCondLst>
                                    <p:cond delay="0"/>
                                  </p:stCondLst>
                                  <p:childTnLst>
                                    <p:set>
                                      <p:cBhvr>
                                        <p:cTn id="338" dur="1" fill="hold">
                                          <p:stCondLst>
                                            <p:cond delay="0"/>
                                          </p:stCondLst>
                                        </p:cTn>
                                        <p:tgtEl>
                                          <p:spTgt spid="476"/>
                                        </p:tgtEl>
                                        <p:attrNameLst>
                                          <p:attrName>style.visibility</p:attrName>
                                        </p:attrNameLst>
                                      </p:cBhvr>
                                      <p:to>
                                        <p:strVal val="visible"/>
                                      </p:to>
                                    </p:set>
                                    <p:anim calcmode="lin" valueType="num">
                                      <p:cBhvr additive="base">
                                        <p:cTn id="339" dur="1500"/>
                                        <p:tgtEl>
                                          <p:spTgt spid="476"/>
                                        </p:tgtEl>
                                        <p:attrNameLst>
                                          <p:attrName>ppt_x</p:attrName>
                                        </p:attrNameLst>
                                      </p:cBhvr>
                                      <p:tavLst>
                                        <p:tav tm="0">
                                          <p:val>
                                            <p:strVal val="#ppt_x-#ppt_w*1.125000"/>
                                          </p:val>
                                        </p:tav>
                                        <p:tav tm="100000">
                                          <p:val>
                                            <p:strVal val="#ppt_x"/>
                                          </p:val>
                                        </p:tav>
                                      </p:tavLst>
                                    </p:anim>
                                    <p:animEffect transition="in" filter="wipe(right)">
                                      <p:cBhvr>
                                        <p:cTn id="340" dur="1500"/>
                                        <p:tgtEl>
                                          <p:spTgt spid="476"/>
                                        </p:tgtEl>
                                      </p:cBhvr>
                                    </p:animEffect>
                                  </p:childTnLst>
                                </p:cTn>
                              </p:par>
                              <p:par>
                                <p:cTn id="341" presetID="12" presetClass="entr" presetSubtype="8" fill="hold" grpId="0" nodeType="withEffect">
                                  <p:stCondLst>
                                    <p:cond delay="0"/>
                                  </p:stCondLst>
                                  <p:childTnLst>
                                    <p:set>
                                      <p:cBhvr>
                                        <p:cTn id="342" dur="1" fill="hold">
                                          <p:stCondLst>
                                            <p:cond delay="0"/>
                                          </p:stCondLst>
                                        </p:cTn>
                                        <p:tgtEl>
                                          <p:spTgt spid="477"/>
                                        </p:tgtEl>
                                        <p:attrNameLst>
                                          <p:attrName>style.visibility</p:attrName>
                                        </p:attrNameLst>
                                      </p:cBhvr>
                                      <p:to>
                                        <p:strVal val="visible"/>
                                      </p:to>
                                    </p:set>
                                    <p:anim calcmode="lin" valueType="num">
                                      <p:cBhvr additive="base">
                                        <p:cTn id="343" dur="1500"/>
                                        <p:tgtEl>
                                          <p:spTgt spid="477"/>
                                        </p:tgtEl>
                                        <p:attrNameLst>
                                          <p:attrName>ppt_x</p:attrName>
                                        </p:attrNameLst>
                                      </p:cBhvr>
                                      <p:tavLst>
                                        <p:tav tm="0">
                                          <p:val>
                                            <p:strVal val="#ppt_x-#ppt_w*1.125000"/>
                                          </p:val>
                                        </p:tav>
                                        <p:tav tm="100000">
                                          <p:val>
                                            <p:strVal val="#ppt_x"/>
                                          </p:val>
                                        </p:tav>
                                      </p:tavLst>
                                    </p:anim>
                                    <p:animEffect transition="in" filter="wipe(right)">
                                      <p:cBhvr>
                                        <p:cTn id="344" dur="1500"/>
                                        <p:tgtEl>
                                          <p:spTgt spid="477"/>
                                        </p:tgtEl>
                                      </p:cBhvr>
                                    </p:animEffect>
                                  </p:childTnLst>
                                </p:cTn>
                              </p:par>
                              <p:par>
                                <p:cTn id="345" presetID="12" presetClass="entr" presetSubtype="8" fill="hold" grpId="0" nodeType="withEffect">
                                  <p:stCondLst>
                                    <p:cond delay="0"/>
                                  </p:stCondLst>
                                  <p:childTnLst>
                                    <p:set>
                                      <p:cBhvr>
                                        <p:cTn id="346" dur="1" fill="hold">
                                          <p:stCondLst>
                                            <p:cond delay="0"/>
                                          </p:stCondLst>
                                        </p:cTn>
                                        <p:tgtEl>
                                          <p:spTgt spid="478"/>
                                        </p:tgtEl>
                                        <p:attrNameLst>
                                          <p:attrName>style.visibility</p:attrName>
                                        </p:attrNameLst>
                                      </p:cBhvr>
                                      <p:to>
                                        <p:strVal val="visible"/>
                                      </p:to>
                                    </p:set>
                                    <p:anim calcmode="lin" valueType="num">
                                      <p:cBhvr additive="base">
                                        <p:cTn id="347" dur="1500"/>
                                        <p:tgtEl>
                                          <p:spTgt spid="478"/>
                                        </p:tgtEl>
                                        <p:attrNameLst>
                                          <p:attrName>ppt_x</p:attrName>
                                        </p:attrNameLst>
                                      </p:cBhvr>
                                      <p:tavLst>
                                        <p:tav tm="0">
                                          <p:val>
                                            <p:strVal val="#ppt_x-#ppt_w*1.125000"/>
                                          </p:val>
                                        </p:tav>
                                        <p:tav tm="100000">
                                          <p:val>
                                            <p:strVal val="#ppt_x"/>
                                          </p:val>
                                        </p:tav>
                                      </p:tavLst>
                                    </p:anim>
                                    <p:animEffect transition="in" filter="wipe(right)">
                                      <p:cBhvr>
                                        <p:cTn id="348" dur="1500"/>
                                        <p:tgtEl>
                                          <p:spTgt spid="478"/>
                                        </p:tgtEl>
                                      </p:cBhvr>
                                    </p:animEffect>
                                  </p:childTnLst>
                                </p:cTn>
                              </p:par>
                              <p:par>
                                <p:cTn id="349" presetID="12" presetClass="entr" presetSubtype="8" fill="hold" grpId="0" nodeType="withEffect">
                                  <p:stCondLst>
                                    <p:cond delay="0"/>
                                  </p:stCondLst>
                                  <p:childTnLst>
                                    <p:set>
                                      <p:cBhvr>
                                        <p:cTn id="350" dur="1" fill="hold">
                                          <p:stCondLst>
                                            <p:cond delay="0"/>
                                          </p:stCondLst>
                                        </p:cTn>
                                        <p:tgtEl>
                                          <p:spTgt spid="479"/>
                                        </p:tgtEl>
                                        <p:attrNameLst>
                                          <p:attrName>style.visibility</p:attrName>
                                        </p:attrNameLst>
                                      </p:cBhvr>
                                      <p:to>
                                        <p:strVal val="visible"/>
                                      </p:to>
                                    </p:set>
                                    <p:anim calcmode="lin" valueType="num">
                                      <p:cBhvr additive="base">
                                        <p:cTn id="351" dur="1500"/>
                                        <p:tgtEl>
                                          <p:spTgt spid="479"/>
                                        </p:tgtEl>
                                        <p:attrNameLst>
                                          <p:attrName>ppt_x</p:attrName>
                                        </p:attrNameLst>
                                      </p:cBhvr>
                                      <p:tavLst>
                                        <p:tav tm="0">
                                          <p:val>
                                            <p:strVal val="#ppt_x-#ppt_w*1.125000"/>
                                          </p:val>
                                        </p:tav>
                                        <p:tav tm="100000">
                                          <p:val>
                                            <p:strVal val="#ppt_x"/>
                                          </p:val>
                                        </p:tav>
                                      </p:tavLst>
                                    </p:anim>
                                    <p:animEffect transition="in" filter="wipe(right)">
                                      <p:cBhvr>
                                        <p:cTn id="352" dur="1500"/>
                                        <p:tgtEl>
                                          <p:spTgt spid="479"/>
                                        </p:tgtEl>
                                      </p:cBhvr>
                                    </p:animEffect>
                                  </p:childTnLst>
                                </p:cTn>
                              </p:par>
                              <p:par>
                                <p:cTn id="353" presetID="12" presetClass="entr" presetSubtype="8" fill="hold" grpId="0" nodeType="withEffect">
                                  <p:stCondLst>
                                    <p:cond delay="0"/>
                                  </p:stCondLst>
                                  <p:childTnLst>
                                    <p:set>
                                      <p:cBhvr>
                                        <p:cTn id="354" dur="1" fill="hold">
                                          <p:stCondLst>
                                            <p:cond delay="0"/>
                                          </p:stCondLst>
                                        </p:cTn>
                                        <p:tgtEl>
                                          <p:spTgt spid="488"/>
                                        </p:tgtEl>
                                        <p:attrNameLst>
                                          <p:attrName>style.visibility</p:attrName>
                                        </p:attrNameLst>
                                      </p:cBhvr>
                                      <p:to>
                                        <p:strVal val="visible"/>
                                      </p:to>
                                    </p:set>
                                    <p:anim calcmode="lin" valueType="num">
                                      <p:cBhvr additive="base">
                                        <p:cTn id="355" dur="1500"/>
                                        <p:tgtEl>
                                          <p:spTgt spid="488"/>
                                        </p:tgtEl>
                                        <p:attrNameLst>
                                          <p:attrName>ppt_x</p:attrName>
                                        </p:attrNameLst>
                                      </p:cBhvr>
                                      <p:tavLst>
                                        <p:tav tm="0">
                                          <p:val>
                                            <p:strVal val="#ppt_x-#ppt_w*1.125000"/>
                                          </p:val>
                                        </p:tav>
                                        <p:tav tm="100000">
                                          <p:val>
                                            <p:strVal val="#ppt_x"/>
                                          </p:val>
                                        </p:tav>
                                      </p:tavLst>
                                    </p:anim>
                                    <p:animEffect transition="in" filter="wipe(right)">
                                      <p:cBhvr>
                                        <p:cTn id="356" dur="1500"/>
                                        <p:tgtEl>
                                          <p:spTgt spid="488"/>
                                        </p:tgtEl>
                                      </p:cBhvr>
                                    </p:animEffect>
                                  </p:childTnLst>
                                </p:cTn>
                              </p:par>
                              <p:par>
                                <p:cTn id="357" presetID="12" presetClass="entr" presetSubtype="8" fill="hold" grpId="0" nodeType="withEffect">
                                  <p:stCondLst>
                                    <p:cond delay="0"/>
                                  </p:stCondLst>
                                  <p:childTnLst>
                                    <p:set>
                                      <p:cBhvr>
                                        <p:cTn id="358" dur="1" fill="hold">
                                          <p:stCondLst>
                                            <p:cond delay="0"/>
                                          </p:stCondLst>
                                        </p:cTn>
                                        <p:tgtEl>
                                          <p:spTgt spid="490"/>
                                        </p:tgtEl>
                                        <p:attrNameLst>
                                          <p:attrName>style.visibility</p:attrName>
                                        </p:attrNameLst>
                                      </p:cBhvr>
                                      <p:to>
                                        <p:strVal val="visible"/>
                                      </p:to>
                                    </p:set>
                                    <p:anim calcmode="lin" valueType="num">
                                      <p:cBhvr additive="base">
                                        <p:cTn id="359" dur="1500"/>
                                        <p:tgtEl>
                                          <p:spTgt spid="490"/>
                                        </p:tgtEl>
                                        <p:attrNameLst>
                                          <p:attrName>ppt_x</p:attrName>
                                        </p:attrNameLst>
                                      </p:cBhvr>
                                      <p:tavLst>
                                        <p:tav tm="0">
                                          <p:val>
                                            <p:strVal val="#ppt_x-#ppt_w*1.125000"/>
                                          </p:val>
                                        </p:tav>
                                        <p:tav tm="100000">
                                          <p:val>
                                            <p:strVal val="#ppt_x"/>
                                          </p:val>
                                        </p:tav>
                                      </p:tavLst>
                                    </p:anim>
                                    <p:animEffect transition="in" filter="wipe(right)">
                                      <p:cBhvr>
                                        <p:cTn id="360" dur="1500"/>
                                        <p:tgtEl>
                                          <p:spTgt spid="490"/>
                                        </p:tgtEl>
                                      </p:cBhvr>
                                    </p:animEffect>
                                  </p:childTnLst>
                                </p:cTn>
                              </p:par>
                              <p:par>
                                <p:cTn id="361" presetID="12" presetClass="entr" presetSubtype="8" fill="hold" grpId="0" nodeType="withEffect">
                                  <p:stCondLst>
                                    <p:cond delay="0"/>
                                  </p:stCondLst>
                                  <p:childTnLst>
                                    <p:set>
                                      <p:cBhvr>
                                        <p:cTn id="362" dur="1" fill="hold">
                                          <p:stCondLst>
                                            <p:cond delay="0"/>
                                          </p:stCondLst>
                                        </p:cTn>
                                        <p:tgtEl>
                                          <p:spTgt spid="492"/>
                                        </p:tgtEl>
                                        <p:attrNameLst>
                                          <p:attrName>style.visibility</p:attrName>
                                        </p:attrNameLst>
                                      </p:cBhvr>
                                      <p:to>
                                        <p:strVal val="visible"/>
                                      </p:to>
                                    </p:set>
                                    <p:anim calcmode="lin" valueType="num">
                                      <p:cBhvr additive="base">
                                        <p:cTn id="363" dur="1500"/>
                                        <p:tgtEl>
                                          <p:spTgt spid="492"/>
                                        </p:tgtEl>
                                        <p:attrNameLst>
                                          <p:attrName>ppt_x</p:attrName>
                                        </p:attrNameLst>
                                      </p:cBhvr>
                                      <p:tavLst>
                                        <p:tav tm="0">
                                          <p:val>
                                            <p:strVal val="#ppt_x-#ppt_w*1.125000"/>
                                          </p:val>
                                        </p:tav>
                                        <p:tav tm="100000">
                                          <p:val>
                                            <p:strVal val="#ppt_x"/>
                                          </p:val>
                                        </p:tav>
                                      </p:tavLst>
                                    </p:anim>
                                    <p:animEffect transition="in" filter="wipe(right)">
                                      <p:cBhvr>
                                        <p:cTn id="364" dur="1500"/>
                                        <p:tgtEl>
                                          <p:spTgt spid="492"/>
                                        </p:tgtEl>
                                      </p:cBhvr>
                                    </p:animEffect>
                                  </p:childTnLst>
                                </p:cTn>
                              </p:par>
                              <p:par>
                                <p:cTn id="365" presetID="12" presetClass="entr" presetSubtype="8" fill="hold" grpId="0" nodeType="withEffect">
                                  <p:stCondLst>
                                    <p:cond delay="0"/>
                                  </p:stCondLst>
                                  <p:childTnLst>
                                    <p:set>
                                      <p:cBhvr>
                                        <p:cTn id="366" dur="1" fill="hold">
                                          <p:stCondLst>
                                            <p:cond delay="0"/>
                                          </p:stCondLst>
                                        </p:cTn>
                                        <p:tgtEl>
                                          <p:spTgt spid="493"/>
                                        </p:tgtEl>
                                        <p:attrNameLst>
                                          <p:attrName>style.visibility</p:attrName>
                                        </p:attrNameLst>
                                      </p:cBhvr>
                                      <p:to>
                                        <p:strVal val="visible"/>
                                      </p:to>
                                    </p:set>
                                    <p:anim calcmode="lin" valueType="num">
                                      <p:cBhvr additive="base">
                                        <p:cTn id="367" dur="1500"/>
                                        <p:tgtEl>
                                          <p:spTgt spid="493"/>
                                        </p:tgtEl>
                                        <p:attrNameLst>
                                          <p:attrName>ppt_x</p:attrName>
                                        </p:attrNameLst>
                                      </p:cBhvr>
                                      <p:tavLst>
                                        <p:tav tm="0">
                                          <p:val>
                                            <p:strVal val="#ppt_x-#ppt_w*1.125000"/>
                                          </p:val>
                                        </p:tav>
                                        <p:tav tm="100000">
                                          <p:val>
                                            <p:strVal val="#ppt_x"/>
                                          </p:val>
                                        </p:tav>
                                      </p:tavLst>
                                    </p:anim>
                                    <p:animEffect transition="in" filter="wipe(right)">
                                      <p:cBhvr>
                                        <p:cTn id="368" dur="1500"/>
                                        <p:tgtEl>
                                          <p:spTgt spid="493"/>
                                        </p:tgtEl>
                                      </p:cBhvr>
                                    </p:animEffect>
                                  </p:childTnLst>
                                </p:cTn>
                              </p:par>
                              <p:par>
                                <p:cTn id="369" presetID="12" presetClass="entr" presetSubtype="8" fill="hold" grpId="0" nodeType="withEffect">
                                  <p:stCondLst>
                                    <p:cond delay="0"/>
                                  </p:stCondLst>
                                  <p:childTnLst>
                                    <p:set>
                                      <p:cBhvr>
                                        <p:cTn id="370" dur="1" fill="hold">
                                          <p:stCondLst>
                                            <p:cond delay="0"/>
                                          </p:stCondLst>
                                        </p:cTn>
                                        <p:tgtEl>
                                          <p:spTgt spid="501"/>
                                        </p:tgtEl>
                                        <p:attrNameLst>
                                          <p:attrName>style.visibility</p:attrName>
                                        </p:attrNameLst>
                                      </p:cBhvr>
                                      <p:to>
                                        <p:strVal val="visible"/>
                                      </p:to>
                                    </p:set>
                                    <p:anim calcmode="lin" valueType="num">
                                      <p:cBhvr additive="base">
                                        <p:cTn id="371" dur="1500"/>
                                        <p:tgtEl>
                                          <p:spTgt spid="501"/>
                                        </p:tgtEl>
                                        <p:attrNameLst>
                                          <p:attrName>ppt_x</p:attrName>
                                        </p:attrNameLst>
                                      </p:cBhvr>
                                      <p:tavLst>
                                        <p:tav tm="0">
                                          <p:val>
                                            <p:strVal val="#ppt_x-#ppt_w*1.125000"/>
                                          </p:val>
                                        </p:tav>
                                        <p:tav tm="100000">
                                          <p:val>
                                            <p:strVal val="#ppt_x"/>
                                          </p:val>
                                        </p:tav>
                                      </p:tavLst>
                                    </p:anim>
                                    <p:animEffect transition="in" filter="wipe(right)">
                                      <p:cBhvr>
                                        <p:cTn id="372" dur="1500"/>
                                        <p:tgtEl>
                                          <p:spTgt spid="501"/>
                                        </p:tgtEl>
                                      </p:cBhvr>
                                    </p:animEffect>
                                  </p:childTnLst>
                                </p:cTn>
                              </p:par>
                              <p:par>
                                <p:cTn id="373" presetID="12" presetClass="entr" presetSubtype="8" fill="hold" grpId="0" nodeType="withEffect">
                                  <p:stCondLst>
                                    <p:cond delay="0"/>
                                  </p:stCondLst>
                                  <p:childTnLst>
                                    <p:set>
                                      <p:cBhvr>
                                        <p:cTn id="374" dur="1" fill="hold">
                                          <p:stCondLst>
                                            <p:cond delay="0"/>
                                          </p:stCondLst>
                                        </p:cTn>
                                        <p:tgtEl>
                                          <p:spTgt spid="503"/>
                                        </p:tgtEl>
                                        <p:attrNameLst>
                                          <p:attrName>style.visibility</p:attrName>
                                        </p:attrNameLst>
                                      </p:cBhvr>
                                      <p:to>
                                        <p:strVal val="visible"/>
                                      </p:to>
                                    </p:set>
                                    <p:anim calcmode="lin" valueType="num">
                                      <p:cBhvr additive="base">
                                        <p:cTn id="375" dur="1500"/>
                                        <p:tgtEl>
                                          <p:spTgt spid="503"/>
                                        </p:tgtEl>
                                        <p:attrNameLst>
                                          <p:attrName>ppt_x</p:attrName>
                                        </p:attrNameLst>
                                      </p:cBhvr>
                                      <p:tavLst>
                                        <p:tav tm="0">
                                          <p:val>
                                            <p:strVal val="#ppt_x-#ppt_w*1.125000"/>
                                          </p:val>
                                        </p:tav>
                                        <p:tav tm="100000">
                                          <p:val>
                                            <p:strVal val="#ppt_x"/>
                                          </p:val>
                                        </p:tav>
                                      </p:tavLst>
                                    </p:anim>
                                    <p:animEffect transition="in" filter="wipe(right)">
                                      <p:cBhvr>
                                        <p:cTn id="376" dur="1500"/>
                                        <p:tgtEl>
                                          <p:spTgt spid="503"/>
                                        </p:tgtEl>
                                      </p:cBhvr>
                                    </p:animEffect>
                                  </p:childTnLst>
                                </p:cTn>
                              </p:par>
                              <p:par>
                                <p:cTn id="377" presetID="12" presetClass="entr" presetSubtype="8" fill="hold" grpId="0" nodeType="withEffect">
                                  <p:stCondLst>
                                    <p:cond delay="0"/>
                                  </p:stCondLst>
                                  <p:childTnLst>
                                    <p:set>
                                      <p:cBhvr>
                                        <p:cTn id="378" dur="1" fill="hold">
                                          <p:stCondLst>
                                            <p:cond delay="0"/>
                                          </p:stCondLst>
                                        </p:cTn>
                                        <p:tgtEl>
                                          <p:spTgt spid="504"/>
                                        </p:tgtEl>
                                        <p:attrNameLst>
                                          <p:attrName>style.visibility</p:attrName>
                                        </p:attrNameLst>
                                      </p:cBhvr>
                                      <p:to>
                                        <p:strVal val="visible"/>
                                      </p:to>
                                    </p:set>
                                    <p:anim calcmode="lin" valueType="num">
                                      <p:cBhvr additive="base">
                                        <p:cTn id="379" dur="1500"/>
                                        <p:tgtEl>
                                          <p:spTgt spid="504"/>
                                        </p:tgtEl>
                                        <p:attrNameLst>
                                          <p:attrName>ppt_x</p:attrName>
                                        </p:attrNameLst>
                                      </p:cBhvr>
                                      <p:tavLst>
                                        <p:tav tm="0">
                                          <p:val>
                                            <p:strVal val="#ppt_x-#ppt_w*1.125000"/>
                                          </p:val>
                                        </p:tav>
                                        <p:tav tm="100000">
                                          <p:val>
                                            <p:strVal val="#ppt_x"/>
                                          </p:val>
                                        </p:tav>
                                      </p:tavLst>
                                    </p:anim>
                                    <p:animEffect transition="in" filter="wipe(right)">
                                      <p:cBhvr>
                                        <p:cTn id="380" dur="1500"/>
                                        <p:tgtEl>
                                          <p:spTgt spid="504"/>
                                        </p:tgtEl>
                                      </p:cBhvr>
                                    </p:animEffect>
                                  </p:childTnLst>
                                </p:cTn>
                              </p:par>
                              <p:par>
                                <p:cTn id="381" presetID="12" presetClass="entr" presetSubtype="8" fill="hold" grpId="0" nodeType="withEffect">
                                  <p:stCondLst>
                                    <p:cond delay="0"/>
                                  </p:stCondLst>
                                  <p:childTnLst>
                                    <p:set>
                                      <p:cBhvr>
                                        <p:cTn id="382" dur="1" fill="hold">
                                          <p:stCondLst>
                                            <p:cond delay="0"/>
                                          </p:stCondLst>
                                        </p:cTn>
                                        <p:tgtEl>
                                          <p:spTgt spid="505"/>
                                        </p:tgtEl>
                                        <p:attrNameLst>
                                          <p:attrName>style.visibility</p:attrName>
                                        </p:attrNameLst>
                                      </p:cBhvr>
                                      <p:to>
                                        <p:strVal val="visible"/>
                                      </p:to>
                                    </p:set>
                                    <p:anim calcmode="lin" valueType="num">
                                      <p:cBhvr additive="base">
                                        <p:cTn id="383" dur="1500"/>
                                        <p:tgtEl>
                                          <p:spTgt spid="505"/>
                                        </p:tgtEl>
                                        <p:attrNameLst>
                                          <p:attrName>ppt_x</p:attrName>
                                        </p:attrNameLst>
                                      </p:cBhvr>
                                      <p:tavLst>
                                        <p:tav tm="0">
                                          <p:val>
                                            <p:strVal val="#ppt_x-#ppt_w*1.125000"/>
                                          </p:val>
                                        </p:tav>
                                        <p:tav tm="100000">
                                          <p:val>
                                            <p:strVal val="#ppt_x"/>
                                          </p:val>
                                        </p:tav>
                                      </p:tavLst>
                                    </p:anim>
                                    <p:animEffect transition="in" filter="wipe(right)">
                                      <p:cBhvr>
                                        <p:cTn id="384" dur="1500"/>
                                        <p:tgtEl>
                                          <p:spTgt spid="505"/>
                                        </p:tgtEl>
                                      </p:cBhvr>
                                    </p:animEffect>
                                  </p:childTnLst>
                                </p:cTn>
                              </p:par>
                              <p:par>
                                <p:cTn id="385" presetID="12" presetClass="entr" presetSubtype="8" fill="hold" grpId="0" nodeType="withEffect">
                                  <p:stCondLst>
                                    <p:cond delay="0"/>
                                  </p:stCondLst>
                                  <p:childTnLst>
                                    <p:set>
                                      <p:cBhvr>
                                        <p:cTn id="386" dur="1" fill="hold">
                                          <p:stCondLst>
                                            <p:cond delay="0"/>
                                          </p:stCondLst>
                                        </p:cTn>
                                        <p:tgtEl>
                                          <p:spTgt spid="514"/>
                                        </p:tgtEl>
                                        <p:attrNameLst>
                                          <p:attrName>style.visibility</p:attrName>
                                        </p:attrNameLst>
                                      </p:cBhvr>
                                      <p:to>
                                        <p:strVal val="visible"/>
                                      </p:to>
                                    </p:set>
                                    <p:anim calcmode="lin" valueType="num">
                                      <p:cBhvr additive="base">
                                        <p:cTn id="387" dur="1500"/>
                                        <p:tgtEl>
                                          <p:spTgt spid="514"/>
                                        </p:tgtEl>
                                        <p:attrNameLst>
                                          <p:attrName>ppt_x</p:attrName>
                                        </p:attrNameLst>
                                      </p:cBhvr>
                                      <p:tavLst>
                                        <p:tav tm="0">
                                          <p:val>
                                            <p:strVal val="#ppt_x-#ppt_w*1.125000"/>
                                          </p:val>
                                        </p:tav>
                                        <p:tav tm="100000">
                                          <p:val>
                                            <p:strVal val="#ppt_x"/>
                                          </p:val>
                                        </p:tav>
                                      </p:tavLst>
                                    </p:anim>
                                    <p:animEffect transition="in" filter="wipe(right)">
                                      <p:cBhvr>
                                        <p:cTn id="388" dur="1500"/>
                                        <p:tgtEl>
                                          <p:spTgt spid="514"/>
                                        </p:tgtEl>
                                      </p:cBhvr>
                                    </p:animEffect>
                                  </p:childTnLst>
                                </p:cTn>
                              </p:par>
                              <p:par>
                                <p:cTn id="389" presetID="12" presetClass="entr" presetSubtype="8" fill="hold" grpId="0" nodeType="withEffect">
                                  <p:stCondLst>
                                    <p:cond delay="0"/>
                                  </p:stCondLst>
                                  <p:childTnLst>
                                    <p:set>
                                      <p:cBhvr>
                                        <p:cTn id="390" dur="1" fill="hold">
                                          <p:stCondLst>
                                            <p:cond delay="0"/>
                                          </p:stCondLst>
                                        </p:cTn>
                                        <p:tgtEl>
                                          <p:spTgt spid="516"/>
                                        </p:tgtEl>
                                        <p:attrNameLst>
                                          <p:attrName>style.visibility</p:attrName>
                                        </p:attrNameLst>
                                      </p:cBhvr>
                                      <p:to>
                                        <p:strVal val="visible"/>
                                      </p:to>
                                    </p:set>
                                    <p:anim calcmode="lin" valueType="num">
                                      <p:cBhvr additive="base">
                                        <p:cTn id="391" dur="1500"/>
                                        <p:tgtEl>
                                          <p:spTgt spid="516"/>
                                        </p:tgtEl>
                                        <p:attrNameLst>
                                          <p:attrName>ppt_x</p:attrName>
                                        </p:attrNameLst>
                                      </p:cBhvr>
                                      <p:tavLst>
                                        <p:tav tm="0">
                                          <p:val>
                                            <p:strVal val="#ppt_x-#ppt_w*1.125000"/>
                                          </p:val>
                                        </p:tav>
                                        <p:tav tm="100000">
                                          <p:val>
                                            <p:strVal val="#ppt_x"/>
                                          </p:val>
                                        </p:tav>
                                      </p:tavLst>
                                    </p:anim>
                                    <p:animEffect transition="in" filter="wipe(right)">
                                      <p:cBhvr>
                                        <p:cTn id="392" dur="1500"/>
                                        <p:tgtEl>
                                          <p:spTgt spid="516"/>
                                        </p:tgtEl>
                                      </p:cBhvr>
                                    </p:animEffect>
                                  </p:childTnLst>
                                </p:cTn>
                              </p:par>
                              <p:par>
                                <p:cTn id="393" presetID="12" presetClass="entr" presetSubtype="8" fill="hold" grpId="0" nodeType="withEffect">
                                  <p:stCondLst>
                                    <p:cond delay="0"/>
                                  </p:stCondLst>
                                  <p:childTnLst>
                                    <p:set>
                                      <p:cBhvr>
                                        <p:cTn id="394" dur="1" fill="hold">
                                          <p:stCondLst>
                                            <p:cond delay="0"/>
                                          </p:stCondLst>
                                        </p:cTn>
                                        <p:tgtEl>
                                          <p:spTgt spid="518"/>
                                        </p:tgtEl>
                                        <p:attrNameLst>
                                          <p:attrName>style.visibility</p:attrName>
                                        </p:attrNameLst>
                                      </p:cBhvr>
                                      <p:to>
                                        <p:strVal val="visible"/>
                                      </p:to>
                                    </p:set>
                                    <p:anim calcmode="lin" valueType="num">
                                      <p:cBhvr additive="base">
                                        <p:cTn id="395" dur="1500"/>
                                        <p:tgtEl>
                                          <p:spTgt spid="518"/>
                                        </p:tgtEl>
                                        <p:attrNameLst>
                                          <p:attrName>ppt_x</p:attrName>
                                        </p:attrNameLst>
                                      </p:cBhvr>
                                      <p:tavLst>
                                        <p:tav tm="0">
                                          <p:val>
                                            <p:strVal val="#ppt_x-#ppt_w*1.125000"/>
                                          </p:val>
                                        </p:tav>
                                        <p:tav tm="100000">
                                          <p:val>
                                            <p:strVal val="#ppt_x"/>
                                          </p:val>
                                        </p:tav>
                                      </p:tavLst>
                                    </p:anim>
                                    <p:animEffect transition="in" filter="wipe(right)">
                                      <p:cBhvr>
                                        <p:cTn id="396" dur="1500"/>
                                        <p:tgtEl>
                                          <p:spTgt spid="518"/>
                                        </p:tgtEl>
                                      </p:cBhvr>
                                    </p:animEffect>
                                  </p:childTnLst>
                                </p:cTn>
                              </p:par>
                              <p:par>
                                <p:cTn id="397" presetID="12" presetClass="entr" presetSubtype="8" fill="hold" grpId="0" nodeType="withEffect">
                                  <p:stCondLst>
                                    <p:cond delay="0"/>
                                  </p:stCondLst>
                                  <p:childTnLst>
                                    <p:set>
                                      <p:cBhvr>
                                        <p:cTn id="398" dur="1" fill="hold">
                                          <p:stCondLst>
                                            <p:cond delay="0"/>
                                          </p:stCondLst>
                                        </p:cTn>
                                        <p:tgtEl>
                                          <p:spTgt spid="519"/>
                                        </p:tgtEl>
                                        <p:attrNameLst>
                                          <p:attrName>style.visibility</p:attrName>
                                        </p:attrNameLst>
                                      </p:cBhvr>
                                      <p:to>
                                        <p:strVal val="visible"/>
                                      </p:to>
                                    </p:set>
                                    <p:anim calcmode="lin" valueType="num">
                                      <p:cBhvr additive="base">
                                        <p:cTn id="399" dur="1500"/>
                                        <p:tgtEl>
                                          <p:spTgt spid="519"/>
                                        </p:tgtEl>
                                        <p:attrNameLst>
                                          <p:attrName>ppt_x</p:attrName>
                                        </p:attrNameLst>
                                      </p:cBhvr>
                                      <p:tavLst>
                                        <p:tav tm="0">
                                          <p:val>
                                            <p:strVal val="#ppt_x-#ppt_w*1.125000"/>
                                          </p:val>
                                        </p:tav>
                                        <p:tav tm="100000">
                                          <p:val>
                                            <p:strVal val="#ppt_x"/>
                                          </p:val>
                                        </p:tav>
                                      </p:tavLst>
                                    </p:anim>
                                    <p:animEffect transition="in" filter="wipe(right)">
                                      <p:cBhvr>
                                        <p:cTn id="400" dur="1500"/>
                                        <p:tgtEl>
                                          <p:spTgt spid="519"/>
                                        </p:tgtEl>
                                      </p:cBhvr>
                                    </p:animEffect>
                                  </p:childTnLst>
                                </p:cTn>
                              </p:par>
                              <p:par>
                                <p:cTn id="401" presetID="12" presetClass="entr" presetSubtype="8" fill="hold" grpId="0" nodeType="withEffect">
                                  <p:stCondLst>
                                    <p:cond delay="0"/>
                                  </p:stCondLst>
                                  <p:childTnLst>
                                    <p:set>
                                      <p:cBhvr>
                                        <p:cTn id="402" dur="1" fill="hold">
                                          <p:stCondLst>
                                            <p:cond delay="0"/>
                                          </p:stCondLst>
                                        </p:cTn>
                                        <p:tgtEl>
                                          <p:spTgt spid="527"/>
                                        </p:tgtEl>
                                        <p:attrNameLst>
                                          <p:attrName>style.visibility</p:attrName>
                                        </p:attrNameLst>
                                      </p:cBhvr>
                                      <p:to>
                                        <p:strVal val="visible"/>
                                      </p:to>
                                    </p:set>
                                    <p:anim calcmode="lin" valueType="num">
                                      <p:cBhvr additive="base">
                                        <p:cTn id="403" dur="1500"/>
                                        <p:tgtEl>
                                          <p:spTgt spid="527"/>
                                        </p:tgtEl>
                                        <p:attrNameLst>
                                          <p:attrName>ppt_x</p:attrName>
                                        </p:attrNameLst>
                                      </p:cBhvr>
                                      <p:tavLst>
                                        <p:tav tm="0">
                                          <p:val>
                                            <p:strVal val="#ppt_x-#ppt_w*1.125000"/>
                                          </p:val>
                                        </p:tav>
                                        <p:tav tm="100000">
                                          <p:val>
                                            <p:strVal val="#ppt_x"/>
                                          </p:val>
                                        </p:tav>
                                      </p:tavLst>
                                    </p:anim>
                                    <p:animEffect transition="in" filter="wipe(right)">
                                      <p:cBhvr>
                                        <p:cTn id="404" dur="1500"/>
                                        <p:tgtEl>
                                          <p:spTgt spid="527"/>
                                        </p:tgtEl>
                                      </p:cBhvr>
                                    </p:animEffect>
                                  </p:childTnLst>
                                </p:cTn>
                              </p:par>
                              <p:par>
                                <p:cTn id="405" presetID="12" presetClass="entr" presetSubtype="8" fill="hold" grpId="0" nodeType="withEffect">
                                  <p:stCondLst>
                                    <p:cond delay="0"/>
                                  </p:stCondLst>
                                  <p:childTnLst>
                                    <p:set>
                                      <p:cBhvr>
                                        <p:cTn id="406" dur="1" fill="hold">
                                          <p:stCondLst>
                                            <p:cond delay="0"/>
                                          </p:stCondLst>
                                        </p:cTn>
                                        <p:tgtEl>
                                          <p:spTgt spid="528"/>
                                        </p:tgtEl>
                                        <p:attrNameLst>
                                          <p:attrName>style.visibility</p:attrName>
                                        </p:attrNameLst>
                                      </p:cBhvr>
                                      <p:to>
                                        <p:strVal val="visible"/>
                                      </p:to>
                                    </p:set>
                                    <p:anim calcmode="lin" valueType="num">
                                      <p:cBhvr additive="base">
                                        <p:cTn id="407" dur="1500"/>
                                        <p:tgtEl>
                                          <p:spTgt spid="528"/>
                                        </p:tgtEl>
                                        <p:attrNameLst>
                                          <p:attrName>ppt_x</p:attrName>
                                        </p:attrNameLst>
                                      </p:cBhvr>
                                      <p:tavLst>
                                        <p:tav tm="0">
                                          <p:val>
                                            <p:strVal val="#ppt_x-#ppt_w*1.125000"/>
                                          </p:val>
                                        </p:tav>
                                        <p:tav tm="100000">
                                          <p:val>
                                            <p:strVal val="#ppt_x"/>
                                          </p:val>
                                        </p:tav>
                                      </p:tavLst>
                                    </p:anim>
                                    <p:animEffect transition="in" filter="wipe(right)">
                                      <p:cBhvr>
                                        <p:cTn id="408" dur="1500"/>
                                        <p:tgtEl>
                                          <p:spTgt spid="528"/>
                                        </p:tgtEl>
                                      </p:cBhvr>
                                    </p:animEffect>
                                  </p:childTnLst>
                                </p:cTn>
                              </p:par>
                              <p:par>
                                <p:cTn id="409" presetID="12" presetClass="entr" presetSubtype="8" fill="hold" grpId="0" nodeType="withEffect">
                                  <p:stCondLst>
                                    <p:cond delay="0"/>
                                  </p:stCondLst>
                                  <p:childTnLst>
                                    <p:set>
                                      <p:cBhvr>
                                        <p:cTn id="410" dur="1" fill="hold">
                                          <p:stCondLst>
                                            <p:cond delay="0"/>
                                          </p:stCondLst>
                                        </p:cTn>
                                        <p:tgtEl>
                                          <p:spTgt spid="529"/>
                                        </p:tgtEl>
                                        <p:attrNameLst>
                                          <p:attrName>style.visibility</p:attrName>
                                        </p:attrNameLst>
                                      </p:cBhvr>
                                      <p:to>
                                        <p:strVal val="visible"/>
                                      </p:to>
                                    </p:set>
                                    <p:anim calcmode="lin" valueType="num">
                                      <p:cBhvr additive="base">
                                        <p:cTn id="411" dur="1500"/>
                                        <p:tgtEl>
                                          <p:spTgt spid="529"/>
                                        </p:tgtEl>
                                        <p:attrNameLst>
                                          <p:attrName>ppt_x</p:attrName>
                                        </p:attrNameLst>
                                      </p:cBhvr>
                                      <p:tavLst>
                                        <p:tav tm="0">
                                          <p:val>
                                            <p:strVal val="#ppt_x-#ppt_w*1.125000"/>
                                          </p:val>
                                        </p:tav>
                                        <p:tav tm="100000">
                                          <p:val>
                                            <p:strVal val="#ppt_x"/>
                                          </p:val>
                                        </p:tav>
                                      </p:tavLst>
                                    </p:anim>
                                    <p:animEffect transition="in" filter="wipe(right)">
                                      <p:cBhvr>
                                        <p:cTn id="412" dur="1500"/>
                                        <p:tgtEl>
                                          <p:spTgt spid="529"/>
                                        </p:tgtEl>
                                      </p:cBhvr>
                                    </p:animEffect>
                                  </p:childTnLst>
                                </p:cTn>
                              </p:par>
                              <p:par>
                                <p:cTn id="413" presetID="12" presetClass="entr" presetSubtype="8" fill="hold" grpId="0" nodeType="withEffect">
                                  <p:stCondLst>
                                    <p:cond delay="0"/>
                                  </p:stCondLst>
                                  <p:childTnLst>
                                    <p:set>
                                      <p:cBhvr>
                                        <p:cTn id="414" dur="1" fill="hold">
                                          <p:stCondLst>
                                            <p:cond delay="0"/>
                                          </p:stCondLst>
                                        </p:cTn>
                                        <p:tgtEl>
                                          <p:spTgt spid="530"/>
                                        </p:tgtEl>
                                        <p:attrNameLst>
                                          <p:attrName>style.visibility</p:attrName>
                                        </p:attrNameLst>
                                      </p:cBhvr>
                                      <p:to>
                                        <p:strVal val="visible"/>
                                      </p:to>
                                    </p:set>
                                    <p:anim calcmode="lin" valueType="num">
                                      <p:cBhvr additive="base">
                                        <p:cTn id="415" dur="1500"/>
                                        <p:tgtEl>
                                          <p:spTgt spid="530"/>
                                        </p:tgtEl>
                                        <p:attrNameLst>
                                          <p:attrName>ppt_x</p:attrName>
                                        </p:attrNameLst>
                                      </p:cBhvr>
                                      <p:tavLst>
                                        <p:tav tm="0">
                                          <p:val>
                                            <p:strVal val="#ppt_x-#ppt_w*1.125000"/>
                                          </p:val>
                                        </p:tav>
                                        <p:tav tm="100000">
                                          <p:val>
                                            <p:strVal val="#ppt_x"/>
                                          </p:val>
                                        </p:tav>
                                      </p:tavLst>
                                    </p:anim>
                                    <p:animEffect transition="in" filter="wipe(right)">
                                      <p:cBhvr>
                                        <p:cTn id="416" dur="1500"/>
                                        <p:tgtEl>
                                          <p:spTgt spid="530"/>
                                        </p:tgtEl>
                                      </p:cBhvr>
                                    </p:animEffect>
                                  </p:childTnLst>
                                </p:cTn>
                              </p:par>
                              <p:par>
                                <p:cTn id="417" presetID="12" presetClass="entr" presetSubtype="8" fill="hold" grpId="0" nodeType="withEffect">
                                  <p:stCondLst>
                                    <p:cond delay="0"/>
                                  </p:stCondLst>
                                  <p:childTnLst>
                                    <p:set>
                                      <p:cBhvr>
                                        <p:cTn id="418" dur="1" fill="hold">
                                          <p:stCondLst>
                                            <p:cond delay="0"/>
                                          </p:stCondLst>
                                        </p:cTn>
                                        <p:tgtEl>
                                          <p:spTgt spid="531"/>
                                        </p:tgtEl>
                                        <p:attrNameLst>
                                          <p:attrName>style.visibility</p:attrName>
                                        </p:attrNameLst>
                                      </p:cBhvr>
                                      <p:to>
                                        <p:strVal val="visible"/>
                                      </p:to>
                                    </p:set>
                                    <p:anim calcmode="lin" valueType="num">
                                      <p:cBhvr additive="base">
                                        <p:cTn id="419" dur="1500"/>
                                        <p:tgtEl>
                                          <p:spTgt spid="531"/>
                                        </p:tgtEl>
                                        <p:attrNameLst>
                                          <p:attrName>ppt_x</p:attrName>
                                        </p:attrNameLst>
                                      </p:cBhvr>
                                      <p:tavLst>
                                        <p:tav tm="0">
                                          <p:val>
                                            <p:strVal val="#ppt_x-#ppt_w*1.125000"/>
                                          </p:val>
                                        </p:tav>
                                        <p:tav tm="100000">
                                          <p:val>
                                            <p:strVal val="#ppt_x"/>
                                          </p:val>
                                        </p:tav>
                                      </p:tavLst>
                                    </p:anim>
                                    <p:animEffect transition="in" filter="wipe(right)">
                                      <p:cBhvr>
                                        <p:cTn id="420" dur="1500"/>
                                        <p:tgtEl>
                                          <p:spTgt spid="531"/>
                                        </p:tgtEl>
                                      </p:cBhvr>
                                    </p:animEffect>
                                  </p:childTnLst>
                                </p:cTn>
                              </p:par>
                              <p:par>
                                <p:cTn id="421" presetID="12" presetClass="entr" presetSubtype="8" fill="hold" grpId="0" nodeType="withEffect">
                                  <p:stCondLst>
                                    <p:cond delay="0"/>
                                  </p:stCondLst>
                                  <p:childTnLst>
                                    <p:set>
                                      <p:cBhvr>
                                        <p:cTn id="422" dur="1" fill="hold">
                                          <p:stCondLst>
                                            <p:cond delay="0"/>
                                          </p:stCondLst>
                                        </p:cTn>
                                        <p:tgtEl>
                                          <p:spTgt spid="532"/>
                                        </p:tgtEl>
                                        <p:attrNameLst>
                                          <p:attrName>style.visibility</p:attrName>
                                        </p:attrNameLst>
                                      </p:cBhvr>
                                      <p:to>
                                        <p:strVal val="visible"/>
                                      </p:to>
                                    </p:set>
                                    <p:anim calcmode="lin" valueType="num">
                                      <p:cBhvr additive="base">
                                        <p:cTn id="423" dur="1500"/>
                                        <p:tgtEl>
                                          <p:spTgt spid="532"/>
                                        </p:tgtEl>
                                        <p:attrNameLst>
                                          <p:attrName>ppt_x</p:attrName>
                                        </p:attrNameLst>
                                      </p:cBhvr>
                                      <p:tavLst>
                                        <p:tav tm="0">
                                          <p:val>
                                            <p:strVal val="#ppt_x-#ppt_w*1.125000"/>
                                          </p:val>
                                        </p:tav>
                                        <p:tav tm="100000">
                                          <p:val>
                                            <p:strVal val="#ppt_x"/>
                                          </p:val>
                                        </p:tav>
                                      </p:tavLst>
                                    </p:anim>
                                    <p:animEffect transition="in" filter="wipe(right)">
                                      <p:cBhvr>
                                        <p:cTn id="424" dur="1500"/>
                                        <p:tgtEl>
                                          <p:spTgt spid="532"/>
                                        </p:tgtEl>
                                      </p:cBhvr>
                                    </p:animEffect>
                                  </p:childTnLst>
                                </p:cTn>
                              </p:par>
                              <p:par>
                                <p:cTn id="425" presetID="12" presetClass="entr" presetSubtype="8" fill="hold" grpId="0" nodeType="withEffect">
                                  <p:stCondLst>
                                    <p:cond delay="0"/>
                                  </p:stCondLst>
                                  <p:childTnLst>
                                    <p:set>
                                      <p:cBhvr>
                                        <p:cTn id="426" dur="1" fill="hold">
                                          <p:stCondLst>
                                            <p:cond delay="0"/>
                                          </p:stCondLst>
                                        </p:cTn>
                                        <p:tgtEl>
                                          <p:spTgt spid="533"/>
                                        </p:tgtEl>
                                        <p:attrNameLst>
                                          <p:attrName>style.visibility</p:attrName>
                                        </p:attrNameLst>
                                      </p:cBhvr>
                                      <p:to>
                                        <p:strVal val="visible"/>
                                      </p:to>
                                    </p:set>
                                    <p:anim calcmode="lin" valueType="num">
                                      <p:cBhvr additive="base">
                                        <p:cTn id="427" dur="1500"/>
                                        <p:tgtEl>
                                          <p:spTgt spid="533"/>
                                        </p:tgtEl>
                                        <p:attrNameLst>
                                          <p:attrName>ppt_x</p:attrName>
                                        </p:attrNameLst>
                                      </p:cBhvr>
                                      <p:tavLst>
                                        <p:tav tm="0">
                                          <p:val>
                                            <p:strVal val="#ppt_x-#ppt_w*1.125000"/>
                                          </p:val>
                                        </p:tav>
                                        <p:tav tm="100000">
                                          <p:val>
                                            <p:strVal val="#ppt_x"/>
                                          </p:val>
                                        </p:tav>
                                      </p:tavLst>
                                    </p:anim>
                                    <p:animEffect transition="in" filter="wipe(right)">
                                      <p:cBhvr>
                                        <p:cTn id="428" dur="1500"/>
                                        <p:tgtEl>
                                          <p:spTgt spid="533"/>
                                        </p:tgtEl>
                                      </p:cBhvr>
                                    </p:animEffect>
                                  </p:childTnLst>
                                </p:cTn>
                              </p:par>
                              <p:par>
                                <p:cTn id="429" presetID="12" presetClass="entr" presetSubtype="8" fill="hold" grpId="0" nodeType="withEffect">
                                  <p:stCondLst>
                                    <p:cond delay="0"/>
                                  </p:stCondLst>
                                  <p:childTnLst>
                                    <p:set>
                                      <p:cBhvr>
                                        <p:cTn id="430" dur="1" fill="hold">
                                          <p:stCondLst>
                                            <p:cond delay="0"/>
                                          </p:stCondLst>
                                        </p:cTn>
                                        <p:tgtEl>
                                          <p:spTgt spid="546"/>
                                        </p:tgtEl>
                                        <p:attrNameLst>
                                          <p:attrName>style.visibility</p:attrName>
                                        </p:attrNameLst>
                                      </p:cBhvr>
                                      <p:to>
                                        <p:strVal val="visible"/>
                                      </p:to>
                                    </p:set>
                                    <p:anim calcmode="lin" valueType="num">
                                      <p:cBhvr additive="base">
                                        <p:cTn id="431" dur="1500"/>
                                        <p:tgtEl>
                                          <p:spTgt spid="546"/>
                                        </p:tgtEl>
                                        <p:attrNameLst>
                                          <p:attrName>ppt_x</p:attrName>
                                        </p:attrNameLst>
                                      </p:cBhvr>
                                      <p:tavLst>
                                        <p:tav tm="0">
                                          <p:val>
                                            <p:strVal val="#ppt_x-#ppt_w*1.125000"/>
                                          </p:val>
                                        </p:tav>
                                        <p:tav tm="100000">
                                          <p:val>
                                            <p:strVal val="#ppt_x"/>
                                          </p:val>
                                        </p:tav>
                                      </p:tavLst>
                                    </p:anim>
                                    <p:animEffect transition="in" filter="wipe(right)">
                                      <p:cBhvr>
                                        <p:cTn id="432" dur="1500"/>
                                        <p:tgtEl>
                                          <p:spTgt spid="546"/>
                                        </p:tgtEl>
                                      </p:cBhvr>
                                    </p:animEffect>
                                  </p:childTnLst>
                                </p:cTn>
                              </p:par>
                              <p:par>
                                <p:cTn id="433" presetID="12" presetClass="entr" presetSubtype="8" fill="hold" grpId="0" nodeType="withEffect">
                                  <p:stCondLst>
                                    <p:cond delay="0"/>
                                  </p:stCondLst>
                                  <p:childTnLst>
                                    <p:set>
                                      <p:cBhvr>
                                        <p:cTn id="434" dur="1" fill="hold">
                                          <p:stCondLst>
                                            <p:cond delay="0"/>
                                          </p:stCondLst>
                                        </p:cTn>
                                        <p:tgtEl>
                                          <p:spTgt spid="547"/>
                                        </p:tgtEl>
                                        <p:attrNameLst>
                                          <p:attrName>style.visibility</p:attrName>
                                        </p:attrNameLst>
                                      </p:cBhvr>
                                      <p:to>
                                        <p:strVal val="visible"/>
                                      </p:to>
                                    </p:set>
                                    <p:anim calcmode="lin" valueType="num">
                                      <p:cBhvr additive="base">
                                        <p:cTn id="435" dur="1500"/>
                                        <p:tgtEl>
                                          <p:spTgt spid="547"/>
                                        </p:tgtEl>
                                        <p:attrNameLst>
                                          <p:attrName>ppt_x</p:attrName>
                                        </p:attrNameLst>
                                      </p:cBhvr>
                                      <p:tavLst>
                                        <p:tav tm="0">
                                          <p:val>
                                            <p:strVal val="#ppt_x-#ppt_w*1.125000"/>
                                          </p:val>
                                        </p:tav>
                                        <p:tav tm="100000">
                                          <p:val>
                                            <p:strVal val="#ppt_x"/>
                                          </p:val>
                                        </p:tav>
                                      </p:tavLst>
                                    </p:anim>
                                    <p:animEffect transition="in" filter="wipe(right)">
                                      <p:cBhvr>
                                        <p:cTn id="436" dur="1500"/>
                                        <p:tgtEl>
                                          <p:spTgt spid="547"/>
                                        </p:tgtEl>
                                      </p:cBhvr>
                                    </p:animEffect>
                                  </p:childTnLst>
                                </p:cTn>
                              </p:par>
                              <p:par>
                                <p:cTn id="437" presetID="12" presetClass="entr" presetSubtype="8" fill="hold" grpId="0" nodeType="withEffect">
                                  <p:stCondLst>
                                    <p:cond delay="0"/>
                                  </p:stCondLst>
                                  <p:childTnLst>
                                    <p:set>
                                      <p:cBhvr>
                                        <p:cTn id="438" dur="1" fill="hold">
                                          <p:stCondLst>
                                            <p:cond delay="0"/>
                                          </p:stCondLst>
                                        </p:cTn>
                                        <p:tgtEl>
                                          <p:spTgt spid="548"/>
                                        </p:tgtEl>
                                        <p:attrNameLst>
                                          <p:attrName>style.visibility</p:attrName>
                                        </p:attrNameLst>
                                      </p:cBhvr>
                                      <p:to>
                                        <p:strVal val="visible"/>
                                      </p:to>
                                    </p:set>
                                    <p:anim calcmode="lin" valueType="num">
                                      <p:cBhvr additive="base">
                                        <p:cTn id="439" dur="1500"/>
                                        <p:tgtEl>
                                          <p:spTgt spid="548"/>
                                        </p:tgtEl>
                                        <p:attrNameLst>
                                          <p:attrName>ppt_x</p:attrName>
                                        </p:attrNameLst>
                                      </p:cBhvr>
                                      <p:tavLst>
                                        <p:tav tm="0">
                                          <p:val>
                                            <p:strVal val="#ppt_x-#ppt_w*1.125000"/>
                                          </p:val>
                                        </p:tav>
                                        <p:tav tm="100000">
                                          <p:val>
                                            <p:strVal val="#ppt_x"/>
                                          </p:val>
                                        </p:tav>
                                      </p:tavLst>
                                    </p:anim>
                                    <p:animEffect transition="in" filter="wipe(right)">
                                      <p:cBhvr>
                                        <p:cTn id="440" dur="1500"/>
                                        <p:tgtEl>
                                          <p:spTgt spid="548"/>
                                        </p:tgtEl>
                                      </p:cBhvr>
                                    </p:animEffect>
                                  </p:childTnLst>
                                </p:cTn>
                              </p:par>
                              <p:par>
                                <p:cTn id="441" presetID="12" presetClass="entr" presetSubtype="8" fill="hold" grpId="0" nodeType="withEffect">
                                  <p:stCondLst>
                                    <p:cond delay="0"/>
                                  </p:stCondLst>
                                  <p:childTnLst>
                                    <p:set>
                                      <p:cBhvr>
                                        <p:cTn id="442" dur="1" fill="hold">
                                          <p:stCondLst>
                                            <p:cond delay="0"/>
                                          </p:stCondLst>
                                        </p:cTn>
                                        <p:tgtEl>
                                          <p:spTgt spid="549"/>
                                        </p:tgtEl>
                                        <p:attrNameLst>
                                          <p:attrName>style.visibility</p:attrName>
                                        </p:attrNameLst>
                                      </p:cBhvr>
                                      <p:to>
                                        <p:strVal val="visible"/>
                                      </p:to>
                                    </p:set>
                                    <p:anim calcmode="lin" valueType="num">
                                      <p:cBhvr additive="base">
                                        <p:cTn id="443" dur="1500"/>
                                        <p:tgtEl>
                                          <p:spTgt spid="549"/>
                                        </p:tgtEl>
                                        <p:attrNameLst>
                                          <p:attrName>ppt_x</p:attrName>
                                        </p:attrNameLst>
                                      </p:cBhvr>
                                      <p:tavLst>
                                        <p:tav tm="0">
                                          <p:val>
                                            <p:strVal val="#ppt_x-#ppt_w*1.125000"/>
                                          </p:val>
                                        </p:tav>
                                        <p:tav tm="100000">
                                          <p:val>
                                            <p:strVal val="#ppt_x"/>
                                          </p:val>
                                        </p:tav>
                                      </p:tavLst>
                                    </p:anim>
                                    <p:animEffect transition="in" filter="wipe(right)">
                                      <p:cBhvr>
                                        <p:cTn id="444" dur="1500"/>
                                        <p:tgtEl>
                                          <p:spTgt spid="549"/>
                                        </p:tgtEl>
                                      </p:cBhvr>
                                    </p:animEffect>
                                  </p:childTnLst>
                                </p:cTn>
                              </p:par>
                              <p:par>
                                <p:cTn id="445" presetID="12" presetClass="entr" presetSubtype="8" fill="hold" grpId="0" nodeType="withEffect">
                                  <p:stCondLst>
                                    <p:cond delay="0"/>
                                  </p:stCondLst>
                                  <p:childTnLst>
                                    <p:set>
                                      <p:cBhvr>
                                        <p:cTn id="446" dur="1" fill="hold">
                                          <p:stCondLst>
                                            <p:cond delay="0"/>
                                          </p:stCondLst>
                                        </p:cTn>
                                        <p:tgtEl>
                                          <p:spTgt spid="550"/>
                                        </p:tgtEl>
                                        <p:attrNameLst>
                                          <p:attrName>style.visibility</p:attrName>
                                        </p:attrNameLst>
                                      </p:cBhvr>
                                      <p:to>
                                        <p:strVal val="visible"/>
                                      </p:to>
                                    </p:set>
                                    <p:anim calcmode="lin" valueType="num">
                                      <p:cBhvr additive="base">
                                        <p:cTn id="447" dur="1500"/>
                                        <p:tgtEl>
                                          <p:spTgt spid="550"/>
                                        </p:tgtEl>
                                        <p:attrNameLst>
                                          <p:attrName>ppt_x</p:attrName>
                                        </p:attrNameLst>
                                      </p:cBhvr>
                                      <p:tavLst>
                                        <p:tav tm="0">
                                          <p:val>
                                            <p:strVal val="#ppt_x-#ppt_w*1.125000"/>
                                          </p:val>
                                        </p:tav>
                                        <p:tav tm="100000">
                                          <p:val>
                                            <p:strVal val="#ppt_x"/>
                                          </p:val>
                                        </p:tav>
                                      </p:tavLst>
                                    </p:anim>
                                    <p:animEffect transition="in" filter="wipe(right)">
                                      <p:cBhvr>
                                        <p:cTn id="448" dur="1500"/>
                                        <p:tgtEl>
                                          <p:spTgt spid="550"/>
                                        </p:tgtEl>
                                      </p:cBhvr>
                                    </p:animEffect>
                                  </p:childTnLst>
                                </p:cTn>
                              </p:par>
                              <p:par>
                                <p:cTn id="449" presetID="12" presetClass="entr" presetSubtype="8" fill="hold" grpId="0" nodeType="withEffect">
                                  <p:stCondLst>
                                    <p:cond delay="0"/>
                                  </p:stCondLst>
                                  <p:childTnLst>
                                    <p:set>
                                      <p:cBhvr>
                                        <p:cTn id="450" dur="1" fill="hold">
                                          <p:stCondLst>
                                            <p:cond delay="0"/>
                                          </p:stCondLst>
                                        </p:cTn>
                                        <p:tgtEl>
                                          <p:spTgt spid="551"/>
                                        </p:tgtEl>
                                        <p:attrNameLst>
                                          <p:attrName>style.visibility</p:attrName>
                                        </p:attrNameLst>
                                      </p:cBhvr>
                                      <p:to>
                                        <p:strVal val="visible"/>
                                      </p:to>
                                    </p:set>
                                    <p:anim calcmode="lin" valueType="num">
                                      <p:cBhvr additive="base">
                                        <p:cTn id="451" dur="1500"/>
                                        <p:tgtEl>
                                          <p:spTgt spid="551"/>
                                        </p:tgtEl>
                                        <p:attrNameLst>
                                          <p:attrName>ppt_x</p:attrName>
                                        </p:attrNameLst>
                                      </p:cBhvr>
                                      <p:tavLst>
                                        <p:tav tm="0">
                                          <p:val>
                                            <p:strVal val="#ppt_x-#ppt_w*1.125000"/>
                                          </p:val>
                                        </p:tav>
                                        <p:tav tm="100000">
                                          <p:val>
                                            <p:strVal val="#ppt_x"/>
                                          </p:val>
                                        </p:tav>
                                      </p:tavLst>
                                    </p:anim>
                                    <p:animEffect transition="in" filter="wipe(right)">
                                      <p:cBhvr>
                                        <p:cTn id="452" dur="1500"/>
                                        <p:tgtEl>
                                          <p:spTgt spid="551"/>
                                        </p:tgtEl>
                                      </p:cBhvr>
                                    </p:animEffect>
                                  </p:childTnLst>
                                </p:cTn>
                              </p:par>
                              <p:par>
                                <p:cTn id="453" presetID="12" presetClass="entr" presetSubtype="8" fill="hold" grpId="0" nodeType="withEffect">
                                  <p:stCondLst>
                                    <p:cond delay="0"/>
                                  </p:stCondLst>
                                  <p:childTnLst>
                                    <p:set>
                                      <p:cBhvr>
                                        <p:cTn id="454" dur="1" fill="hold">
                                          <p:stCondLst>
                                            <p:cond delay="0"/>
                                          </p:stCondLst>
                                        </p:cTn>
                                        <p:tgtEl>
                                          <p:spTgt spid="567"/>
                                        </p:tgtEl>
                                        <p:attrNameLst>
                                          <p:attrName>style.visibility</p:attrName>
                                        </p:attrNameLst>
                                      </p:cBhvr>
                                      <p:to>
                                        <p:strVal val="visible"/>
                                      </p:to>
                                    </p:set>
                                    <p:anim calcmode="lin" valueType="num">
                                      <p:cBhvr additive="base">
                                        <p:cTn id="455" dur="1500"/>
                                        <p:tgtEl>
                                          <p:spTgt spid="567"/>
                                        </p:tgtEl>
                                        <p:attrNameLst>
                                          <p:attrName>ppt_x</p:attrName>
                                        </p:attrNameLst>
                                      </p:cBhvr>
                                      <p:tavLst>
                                        <p:tav tm="0">
                                          <p:val>
                                            <p:strVal val="#ppt_x-#ppt_w*1.125000"/>
                                          </p:val>
                                        </p:tav>
                                        <p:tav tm="100000">
                                          <p:val>
                                            <p:strVal val="#ppt_x"/>
                                          </p:val>
                                        </p:tav>
                                      </p:tavLst>
                                    </p:anim>
                                    <p:animEffect transition="in" filter="wipe(right)">
                                      <p:cBhvr>
                                        <p:cTn id="456" dur="1500"/>
                                        <p:tgtEl>
                                          <p:spTgt spid="567"/>
                                        </p:tgtEl>
                                      </p:cBhvr>
                                    </p:animEffect>
                                  </p:childTnLst>
                                </p:cTn>
                              </p:par>
                              <p:par>
                                <p:cTn id="457" presetID="12" presetClass="entr" presetSubtype="8" fill="hold" grpId="0" nodeType="withEffect">
                                  <p:stCondLst>
                                    <p:cond delay="0"/>
                                  </p:stCondLst>
                                  <p:childTnLst>
                                    <p:set>
                                      <p:cBhvr>
                                        <p:cTn id="458" dur="1" fill="hold">
                                          <p:stCondLst>
                                            <p:cond delay="0"/>
                                          </p:stCondLst>
                                        </p:cTn>
                                        <p:tgtEl>
                                          <p:spTgt spid="568"/>
                                        </p:tgtEl>
                                        <p:attrNameLst>
                                          <p:attrName>style.visibility</p:attrName>
                                        </p:attrNameLst>
                                      </p:cBhvr>
                                      <p:to>
                                        <p:strVal val="visible"/>
                                      </p:to>
                                    </p:set>
                                    <p:anim calcmode="lin" valueType="num">
                                      <p:cBhvr additive="base">
                                        <p:cTn id="459" dur="1500"/>
                                        <p:tgtEl>
                                          <p:spTgt spid="568"/>
                                        </p:tgtEl>
                                        <p:attrNameLst>
                                          <p:attrName>ppt_x</p:attrName>
                                        </p:attrNameLst>
                                      </p:cBhvr>
                                      <p:tavLst>
                                        <p:tav tm="0">
                                          <p:val>
                                            <p:strVal val="#ppt_x-#ppt_w*1.125000"/>
                                          </p:val>
                                        </p:tav>
                                        <p:tav tm="100000">
                                          <p:val>
                                            <p:strVal val="#ppt_x"/>
                                          </p:val>
                                        </p:tav>
                                      </p:tavLst>
                                    </p:anim>
                                    <p:animEffect transition="in" filter="wipe(right)">
                                      <p:cBhvr>
                                        <p:cTn id="460" dur="1500"/>
                                        <p:tgtEl>
                                          <p:spTgt spid="568"/>
                                        </p:tgtEl>
                                      </p:cBhvr>
                                    </p:animEffect>
                                  </p:childTnLst>
                                </p:cTn>
                              </p:par>
                              <p:par>
                                <p:cTn id="461" presetID="12" presetClass="entr" presetSubtype="8" fill="hold" grpId="0" nodeType="withEffect">
                                  <p:stCondLst>
                                    <p:cond delay="0"/>
                                  </p:stCondLst>
                                  <p:childTnLst>
                                    <p:set>
                                      <p:cBhvr>
                                        <p:cTn id="462" dur="1" fill="hold">
                                          <p:stCondLst>
                                            <p:cond delay="0"/>
                                          </p:stCondLst>
                                        </p:cTn>
                                        <p:tgtEl>
                                          <p:spTgt spid="569"/>
                                        </p:tgtEl>
                                        <p:attrNameLst>
                                          <p:attrName>style.visibility</p:attrName>
                                        </p:attrNameLst>
                                      </p:cBhvr>
                                      <p:to>
                                        <p:strVal val="visible"/>
                                      </p:to>
                                    </p:set>
                                    <p:anim calcmode="lin" valueType="num">
                                      <p:cBhvr additive="base">
                                        <p:cTn id="463" dur="1500"/>
                                        <p:tgtEl>
                                          <p:spTgt spid="569"/>
                                        </p:tgtEl>
                                        <p:attrNameLst>
                                          <p:attrName>ppt_x</p:attrName>
                                        </p:attrNameLst>
                                      </p:cBhvr>
                                      <p:tavLst>
                                        <p:tav tm="0">
                                          <p:val>
                                            <p:strVal val="#ppt_x-#ppt_w*1.125000"/>
                                          </p:val>
                                        </p:tav>
                                        <p:tav tm="100000">
                                          <p:val>
                                            <p:strVal val="#ppt_x"/>
                                          </p:val>
                                        </p:tav>
                                      </p:tavLst>
                                    </p:anim>
                                    <p:animEffect transition="in" filter="wipe(right)">
                                      <p:cBhvr>
                                        <p:cTn id="464" dur="1500"/>
                                        <p:tgtEl>
                                          <p:spTgt spid="569"/>
                                        </p:tgtEl>
                                      </p:cBhvr>
                                    </p:animEffect>
                                  </p:childTnLst>
                                </p:cTn>
                              </p:par>
                              <p:par>
                                <p:cTn id="465" presetID="12" presetClass="entr" presetSubtype="8" fill="hold" grpId="0" nodeType="withEffect">
                                  <p:stCondLst>
                                    <p:cond delay="0"/>
                                  </p:stCondLst>
                                  <p:childTnLst>
                                    <p:set>
                                      <p:cBhvr>
                                        <p:cTn id="466" dur="1" fill="hold">
                                          <p:stCondLst>
                                            <p:cond delay="0"/>
                                          </p:stCondLst>
                                        </p:cTn>
                                        <p:tgtEl>
                                          <p:spTgt spid="570"/>
                                        </p:tgtEl>
                                        <p:attrNameLst>
                                          <p:attrName>style.visibility</p:attrName>
                                        </p:attrNameLst>
                                      </p:cBhvr>
                                      <p:to>
                                        <p:strVal val="visible"/>
                                      </p:to>
                                    </p:set>
                                    <p:anim calcmode="lin" valueType="num">
                                      <p:cBhvr additive="base">
                                        <p:cTn id="467" dur="1500"/>
                                        <p:tgtEl>
                                          <p:spTgt spid="570"/>
                                        </p:tgtEl>
                                        <p:attrNameLst>
                                          <p:attrName>ppt_x</p:attrName>
                                        </p:attrNameLst>
                                      </p:cBhvr>
                                      <p:tavLst>
                                        <p:tav tm="0">
                                          <p:val>
                                            <p:strVal val="#ppt_x-#ppt_w*1.125000"/>
                                          </p:val>
                                        </p:tav>
                                        <p:tav tm="100000">
                                          <p:val>
                                            <p:strVal val="#ppt_x"/>
                                          </p:val>
                                        </p:tav>
                                      </p:tavLst>
                                    </p:anim>
                                    <p:animEffect transition="in" filter="wipe(right)">
                                      <p:cBhvr>
                                        <p:cTn id="468" dur="1500"/>
                                        <p:tgtEl>
                                          <p:spTgt spid="570"/>
                                        </p:tgtEl>
                                      </p:cBhvr>
                                    </p:animEffect>
                                  </p:childTnLst>
                                </p:cTn>
                              </p:par>
                              <p:par>
                                <p:cTn id="469" presetID="12" presetClass="entr" presetSubtype="8" fill="hold" grpId="0" nodeType="withEffect">
                                  <p:stCondLst>
                                    <p:cond delay="0"/>
                                  </p:stCondLst>
                                  <p:childTnLst>
                                    <p:set>
                                      <p:cBhvr>
                                        <p:cTn id="470" dur="1" fill="hold">
                                          <p:stCondLst>
                                            <p:cond delay="0"/>
                                          </p:stCondLst>
                                        </p:cTn>
                                        <p:tgtEl>
                                          <p:spTgt spid="571"/>
                                        </p:tgtEl>
                                        <p:attrNameLst>
                                          <p:attrName>style.visibility</p:attrName>
                                        </p:attrNameLst>
                                      </p:cBhvr>
                                      <p:to>
                                        <p:strVal val="visible"/>
                                      </p:to>
                                    </p:set>
                                    <p:anim calcmode="lin" valueType="num">
                                      <p:cBhvr additive="base">
                                        <p:cTn id="471" dur="1500"/>
                                        <p:tgtEl>
                                          <p:spTgt spid="571"/>
                                        </p:tgtEl>
                                        <p:attrNameLst>
                                          <p:attrName>ppt_x</p:attrName>
                                        </p:attrNameLst>
                                      </p:cBhvr>
                                      <p:tavLst>
                                        <p:tav tm="0">
                                          <p:val>
                                            <p:strVal val="#ppt_x-#ppt_w*1.125000"/>
                                          </p:val>
                                        </p:tav>
                                        <p:tav tm="100000">
                                          <p:val>
                                            <p:strVal val="#ppt_x"/>
                                          </p:val>
                                        </p:tav>
                                      </p:tavLst>
                                    </p:anim>
                                    <p:animEffect transition="in" filter="wipe(right)">
                                      <p:cBhvr>
                                        <p:cTn id="472" dur="1500"/>
                                        <p:tgtEl>
                                          <p:spTgt spid="571"/>
                                        </p:tgtEl>
                                      </p:cBhvr>
                                    </p:animEffect>
                                  </p:childTnLst>
                                </p:cTn>
                              </p:par>
                              <p:par>
                                <p:cTn id="473" presetID="12" presetClass="entr" presetSubtype="8" fill="hold" grpId="0" nodeType="withEffect">
                                  <p:stCondLst>
                                    <p:cond delay="0"/>
                                  </p:stCondLst>
                                  <p:childTnLst>
                                    <p:set>
                                      <p:cBhvr>
                                        <p:cTn id="474" dur="1" fill="hold">
                                          <p:stCondLst>
                                            <p:cond delay="0"/>
                                          </p:stCondLst>
                                        </p:cTn>
                                        <p:tgtEl>
                                          <p:spTgt spid="572"/>
                                        </p:tgtEl>
                                        <p:attrNameLst>
                                          <p:attrName>style.visibility</p:attrName>
                                        </p:attrNameLst>
                                      </p:cBhvr>
                                      <p:to>
                                        <p:strVal val="visible"/>
                                      </p:to>
                                    </p:set>
                                    <p:anim calcmode="lin" valueType="num">
                                      <p:cBhvr additive="base">
                                        <p:cTn id="475" dur="1500"/>
                                        <p:tgtEl>
                                          <p:spTgt spid="572"/>
                                        </p:tgtEl>
                                        <p:attrNameLst>
                                          <p:attrName>ppt_x</p:attrName>
                                        </p:attrNameLst>
                                      </p:cBhvr>
                                      <p:tavLst>
                                        <p:tav tm="0">
                                          <p:val>
                                            <p:strVal val="#ppt_x-#ppt_w*1.125000"/>
                                          </p:val>
                                        </p:tav>
                                        <p:tav tm="100000">
                                          <p:val>
                                            <p:strVal val="#ppt_x"/>
                                          </p:val>
                                        </p:tav>
                                      </p:tavLst>
                                    </p:anim>
                                    <p:animEffect transition="in" filter="wipe(right)">
                                      <p:cBhvr>
                                        <p:cTn id="476" dur="1500"/>
                                        <p:tgtEl>
                                          <p:spTgt spid="572"/>
                                        </p:tgtEl>
                                      </p:cBhvr>
                                    </p:animEffect>
                                  </p:childTnLst>
                                </p:cTn>
                              </p:par>
                              <p:par>
                                <p:cTn id="477" presetID="12" presetClass="entr" presetSubtype="8" fill="hold" grpId="0" nodeType="withEffect">
                                  <p:stCondLst>
                                    <p:cond delay="0"/>
                                  </p:stCondLst>
                                  <p:childTnLst>
                                    <p:set>
                                      <p:cBhvr>
                                        <p:cTn id="478" dur="1" fill="hold">
                                          <p:stCondLst>
                                            <p:cond delay="0"/>
                                          </p:stCondLst>
                                        </p:cTn>
                                        <p:tgtEl>
                                          <p:spTgt spid="585"/>
                                        </p:tgtEl>
                                        <p:attrNameLst>
                                          <p:attrName>style.visibility</p:attrName>
                                        </p:attrNameLst>
                                      </p:cBhvr>
                                      <p:to>
                                        <p:strVal val="visible"/>
                                      </p:to>
                                    </p:set>
                                    <p:anim calcmode="lin" valueType="num">
                                      <p:cBhvr additive="base">
                                        <p:cTn id="479" dur="1500"/>
                                        <p:tgtEl>
                                          <p:spTgt spid="585"/>
                                        </p:tgtEl>
                                        <p:attrNameLst>
                                          <p:attrName>ppt_x</p:attrName>
                                        </p:attrNameLst>
                                      </p:cBhvr>
                                      <p:tavLst>
                                        <p:tav tm="0">
                                          <p:val>
                                            <p:strVal val="#ppt_x-#ppt_w*1.125000"/>
                                          </p:val>
                                        </p:tav>
                                        <p:tav tm="100000">
                                          <p:val>
                                            <p:strVal val="#ppt_x"/>
                                          </p:val>
                                        </p:tav>
                                      </p:tavLst>
                                    </p:anim>
                                    <p:animEffect transition="in" filter="wipe(right)">
                                      <p:cBhvr>
                                        <p:cTn id="480" dur="1500"/>
                                        <p:tgtEl>
                                          <p:spTgt spid="585"/>
                                        </p:tgtEl>
                                      </p:cBhvr>
                                    </p:animEffect>
                                  </p:childTnLst>
                                </p:cTn>
                              </p:par>
                              <p:par>
                                <p:cTn id="481" presetID="12" presetClass="entr" presetSubtype="8" fill="hold" grpId="0" nodeType="withEffect">
                                  <p:stCondLst>
                                    <p:cond delay="0"/>
                                  </p:stCondLst>
                                  <p:childTnLst>
                                    <p:set>
                                      <p:cBhvr>
                                        <p:cTn id="482" dur="1" fill="hold">
                                          <p:stCondLst>
                                            <p:cond delay="0"/>
                                          </p:stCondLst>
                                        </p:cTn>
                                        <p:tgtEl>
                                          <p:spTgt spid="586"/>
                                        </p:tgtEl>
                                        <p:attrNameLst>
                                          <p:attrName>style.visibility</p:attrName>
                                        </p:attrNameLst>
                                      </p:cBhvr>
                                      <p:to>
                                        <p:strVal val="visible"/>
                                      </p:to>
                                    </p:set>
                                    <p:anim calcmode="lin" valueType="num">
                                      <p:cBhvr additive="base">
                                        <p:cTn id="483" dur="1500"/>
                                        <p:tgtEl>
                                          <p:spTgt spid="586"/>
                                        </p:tgtEl>
                                        <p:attrNameLst>
                                          <p:attrName>ppt_x</p:attrName>
                                        </p:attrNameLst>
                                      </p:cBhvr>
                                      <p:tavLst>
                                        <p:tav tm="0">
                                          <p:val>
                                            <p:strVal val="#ppt_x-#ppt_w*1.125000"/>
                                          </p:val>
                                        </p:tav>
                                        <p:tav tm="100000">
                                          <p:val>
                                            <p:strVal val="#ppt_x"/>
                                          </p:val>
                                        </p:tav>
                                      </p:tavLst>
                                    </p:anim>
                                    <p:animEffect transition="in" filter="wipe(right)">
                                      <p:cBhvr>
                                        <p:cTn id="484" dur="1500"/>
                                        <p:tgtEl>
                                          <p:spTgt spid="586"/>
                                        </p:tgtEl>
                                      </p:cBhvr>
                                    </p:animEffect>
                                  </p:childTnLst>
                                </p:cTn>
                              </p:par>
                              <p:par>
                                <p:cTn id="485" presetID="12" presetClass="entr" presetSubtype="8" fill="hold" grpId="0" nodeType="withEffect">
                                  <p:stCondLst>
                                    <p:cond delay="0"/>
                                  </p:stCondLst>
                                  <p:childTnLst>
                                    <p:set>
                                      <p:cBhvr>
                                        <p:cTn id="486" dur="1" fill="hold">
                                          <p:stCondLst>
                                            <p:cond delay="0"/>
                                          </p:stCondLst>
                                        </p:cTn>
                                        <p:tgtEl>
                                          <p:spTgt spid="587"/>
                                        </p:tgtEl>
                                        <p:attrNameLst>
                                          <p:attrName>style.visibility</p:attrName>
                                        </p:attrNameLst>
                                      </p:cBhvr>
                                      <p:to>
                                        <p:strVal val="visible"/>
                                      </p:to>
                                    </p:set>
                                    <p:anim calcmode="lin" valueType="num">
                                      <p:cBhvr additive="base">
                                        <p:cTn id="487" dur="1500"/>
                                        <p:tgtEl>
                                          <p:spTgt spid="587"/>
                                        </p:tgtEl>
                                        <p:attrNameLst>
                                          <p:attrName>ppt_x</p:attrName>
                                        </p:attrNameLst>
                                      </p:cBhvr>
                                      <p:tavLst>
                                        <p:tav tm="0">
                                          <p:val>
                                            <p:strVal val="#ppt_x-#ppt_w*1.125000"/>
                                          </p:val>
                                        </p:tav>
                                        <p:tav tm="100000">
                                          <p:val>
                                            <p:strVal val="#ppt_x"/>
                                          </p:val>
                                        </p:tav>
                                      </p:tavLst>
                                    </p:anim>
                                    <p:animEffect transition="in" filter="wipe(right)">
                                      <p:cBhvr>
                                        <p:cTn id="488" dur="1500"/>
                                        <p:tgtEl>
                                          <p:spTgt spid="587"/>
                                        </p:tgtEl>
                                      </p:cBhvr>
                                    </p:animEffect>
                                  </p:childTnLst>
                                </p:cTn>
                              </p:par>
                              <p:par>
                                <p:cTn id="489" presetID="12" presetClass="entr" presetSubtype="8" fill="hold" grpId="0" nodeType="withEffect">
                                  <p:stCondLst>
                                    <p:cond delay="0"/>
                                  </p:stCondLst>
                                  <p:childTnLst>
                                    <p:set>
                                      <p:cBhvr>
                                        <p:cTn id="490" dur="1" fill="hold">
                                          <p:stCondLst>
                                            <p:cond delay="0"/>
                                          </p:stCondLst>
                                        </p:cTn>
                                        <p:tgtEl>
                                          <p:spTgt spid="588"/>
                                        </p:tgtEl>
                                        <p:attrNameLst>
                                          <p:attrName>style.visibility</p:attrName>
                                        </p:attrNameLst>
                                      </p:cBhvr>
                                      <p:to>
                                        <p:strVal val="visible"/>
                                      </p:to>
                                    </p:set>
                                    <p:anim calcmode="lin" valueType="num">
                                      <p:cBhvr additive="base">
                                        <p:cTn id="491" dur="1500"/>
                                        <p:tgtEl>
                                          <p:spTgt spid="588"/>
                                        </p:tgtEl>
                                        <p:attrNameLst>
                                          <p:attrName>ppt_x</p:attrName>
                                        </p:attrNameLst>
                                      </p:cBhvr>
                                      <p:tavLst>
                                        <p:tav tm="0">
                                          <p:val>
                                            <p:strVal val="#ppt_x-#ppt_w*1.125000"/>
                                          </p:val>
                                        </p:tav>
                                        <p:tav tm="100000">
                                          <p:val>
                                            <p:strVal val="#ppt_x"/>
                                          </p:val>
                                        </p:tav>
                                      </p:tavLst>
                                    </p:anim>
                                    <p:animEffect transition="in" filter="wipe(right)">
                                      <p:cBhvr>
                                        <p:cTn id="492" dur="1500"/>
                                        <p:tgtEl>
                                          <p:spTgt spid="588"/>
                                        </p:tgtEl>
                                      </p:cBhvr>
                                    </p:animEffect>
                                  </p:childTnLst>
                                </p:cTn>
                              </p:par>
                              <p:par>
                                <p:cTn id="493" presetID="12" presetClass="entr" presetSubtype="8" fill="hold" grpId="0" nodeType="withEffect">
                                  <p:stCondLst>
                                    <p:cond delay="0"/>
                                  </p:stCondLst>
                                  <p:childTnLst>
                                    <p:set>
                                      <p:cBhvr>
                                        <p:cTn id="494" dur="1" fill="hold">
                                          <p:stCondLst>
                                            <p:cond delay="0"/>
                                          </p:stCondLst>
                                        </p:cTn>
                                        <p:tgtEl>
                                          <p:spTgt spid="589"/>
                                        </p:tgtEl>
                                        <p:attrNameLst>
                                          <p:attrName>style.visibility</p:attrName>
                                        </p:attrNameLst>
                                      </p:cBhvr>
                                      <p:to>
                                        <p:strVal val="visible"/>
                                      </p:to>
                                    </p:set>
                                    <p:anim calcmode="lin" valueType="num">
                                      <p:cBhvr additive="base">
                                        <p:cTn id="495" dur="1500"/>
                                        <p:tgtEl>
                                          <p:spTgt spid="589"/>
                                        </p:tgtEl>
                                        <p:attrNameLst>
                                          <p:attrName>ppt_x</p:attrName>
                                        </p:attrNameLst>
                                      </p:cBhvr>
                                      <p:tavLst>
                                        <p:tav tm="0">
                                          <p:val>
                                            <p:strVal val="#ppt_x-#ppt_w*1.125000"/>
                                          </p:val>
                                        </p:tav>
                                        <p:tav tm="100000">
                                          <p:val>
                                            <p:strVal val="#ppt_x"/>
                                          </p:val>
                                        </p:tav>
                                      </p:tavLst>
                                    </p:anim>
                                    <p:animEffect transition="in" filter="wipe(right)">
                                      <p:cBhvr>
                                        <p:cTn id="496" dur="1500"/>
                                        <p:tgtEl>
                                          <p:spTgt spid="589"/>
                                        </p:tgtEl>
                                      </p:cBhvr>
                                    </p:animEffect>
                                  </p:childTnLst>
                                </p:cTn>
                              </p:par>
                              <p:par>
                                <p:cTn id="497" presetID="12" presetClass="entr" presetSubtype="8" fill="hold" grpId="0" nodeType="withEffect">
                                  <p:stCondLst>
                                    <p:cond delay="0"/>
                                  </p:stCondLst>
                                  <p:childTnLst>
                                    <p:set>
                                      <p:cBhvr>
                                        <p:cTn id="498" dur="1" fill="hold">
                                          <p:stCondLst>
                                            <p:cond delay="0"/>
                                          </p:stCondLst>
                                        </p:cTn>
                                        <p:tgtEl>
                                          <p:spTgt spid="590"/>
                                        </p:tgtEl>
                                        <p:attrNameLst>
                                          <p:attrName>style.visibility</p:attrName>
                                        </p:attrNameLst>
                                      </p:cBhvr>
                                      <p:to>
                                        <p:strVal val="visible"/>
                                      </p:to>
                                    </p:set>
                                    <p:anim calcmode="lin" valueType="num">
                                      <p:cBhvr additive="base">
                                        <p:cTn id="499" dur="1500"/>
                                        <p:tgtEl>
                                          <p:spTgt spid="590"/>
                                        </p:tgtEl>
                                        <p:attrNameLst>
                                          <p:attrName>ppt_x</p:attrName>
                                        </p:attrNameLst>
                                      </p:cBhvr>
                                      <p:tavLst>
                                        <p:tav tm="0">
                                          <p:val>
                                            <p:strVal val="#ppt_x-#ppt_w*1.125000"/>
                                          </p:val>
                                        </p:tav>
                                        <p:tav tm="100000">
                                          <p:val>
                                            <p:strVal val="#ppt_x"/>
                                          </p:val>
                                        </p:tav>
                                      </p:tavLst>
                                    </p:anim>
                                    <p:animEffect transition="in" filter="wipe(right)">
                                      <p:cBhvr>
                                        <p:cTn id="500" dur="1500"/>
                                        <p:tgtEl>
                                          <p:spTgt spid="590"/>
                                        </p:tgtEl>
                                      </p:cBhvr>
                                    </p:animEffect>
                                  </p:childTnLst>
                                </p:cTn>
                              </p:par>
                              <p:par>
                                <p:cTn id="501" presetID="12" presetClass="entr" presetSubtype="8" fill="hold" grpId="0" nodeType="withEffect">
                                  <p:stCondLst>
                                    <p:cond delay="0"/>
                                  </p:stCondLst>
                                  <p:childTnLst>
                                    <p:set>
                                      <p:cBhvr>
                                        <p:cTn id="502" dur="1" fill="hold">
                                          <p:stCondLst>
                                            <p:cond delay="0"/>
                                          </p:stCondLst>
                                        </p:cTn>
                                        <p:tgtEl>
                                          <p:spTgt spid="605"/>
                                        </p:tgtEl>
                                        <p:attrNameLst>
                                          <p:attrName>style.visibility</p:attrName>
                                        </p:attrNameLst>
                                      </p:cBhvr>
                                      <p:to>
                                        <p:strVal val="visible"/>
                                      </p:to>
                                    </p:set>
                                    <p:anim calcmode="lin" valueType="num">
                                      <p:cBhvr additive="base">
                                        <p:cTn id="503" dur="1500"/>
                                        <p:tgtEl>
                                          <p:spTgt spid="605"/>
                                        </p:tgtEl>
                                        <p:attrNameLst>
                                          <p:attrName>ppt_x</p:attrName>
                                        </p:attrNameLst>
                                      </p:cBhvr>
                                      <p:tavLst>
                                        <p:tav tm="0">
                                          <p:val>
                                            <p:strVal val="#ppt_x-#ppt_w*1.125000"/>
                                          </p:val>
                                        </p:tav>
                                        <p:tav tm="100000">
                                          <p:val>
                                            <p:strVal val="#ppt_x"/>
                                          </p:val>
                                        </p:tav>
                                      </p:tavLst>
                                    </p:anim>
                                    <p:animEffect transition="in" filter="wipe(right)">
                                      <p:cBhvr>
                                        <p:cTn id="504" dur="1500"/>
                                        <p:tgtEl>
                                          <p:spTgt spid="605"/>
                                        </p:tgtEl>
                                      </p:cBhvr>
                                    </p:animEffect>
                                  </p:childTnLst>
                                </p:cTn>
                              </p:par>
                              <p:par>
                                <p:cTn id="505" presetID="12" presetClass="entr" presetSubtype="8" fill="hold" grpId="0" nodeType="withEffect">
                                  <p:stCondLst>
                                    <p:cond delay="0"/>
                                  </p:stCondLst>
                                  <p:childTnLst>
                                    <p:set>
                                      <p:cBhvr>
                                        <p:cTn id="506" dur="1" fill="hold">
                                          <p:stCondLst>
                                            <p:cond delay="0"/>
                                          </p:stCondLst>
                                        </p:cTn>
                                        <p:tgtEl>
                                          <p:spTgt spid="606"/>
                                        </p:tgtEl>
                                        <p:attrNameLst>
                                          <p:attrName>style.visibility</p:attrName>
                                        </p:attrNameLst>
                                      </p:cBhvr>
                                      <p:to>
                                        <p:strVal val="visible"/>
                                      </p:to>
                                    </p:set>
                                    <p:anim calcmode="lin" valueType="num">
                                      <p:cBhvr additive="base">
                                        <p:cTn id="507" dur="1500"/>
                                        <p:tgtEl>
                                          <p:spTgt spid="606"/>
                                        </p:tgtEl>
                                        <p:attrNameLst>
                                          <p:attrName>ppt_x</p:attrName>
                                        </p:attrNameLst>
                                      </p:cBhvr>
                                      <p:tavLst>
                                        <p:tav tm="0">
                                          <p:val>
                                            <p:strVal val="#ppt_x-#ppt_w*1.125000"/>
                                          </p:val>
                                        </p:tav>
                                        <p:tav tm="100000">
                                          <p:val>
                                            <p:strVal val="#ppt_x"/>
                                          </p:val>
                                        </p:tav>
                                      </p:tavLst>
                                    </p:anim>
                                    <p:animEffect transition="in" filter="wipe(right)">
                                      <p:cBhvr>
                                        <p:cTn id="508" dur="1500"/>
                                        <p:tgtEl>
                                          <p:spTgt spid="606"/>
                                        </p:tgtEl>
                                      </p:cBhvr>
                                    </p:animEffect>
                                  </p:childTnLst>
                                </p:cTn>
                              </p:par>
                              <p:par>
                                <p:cTn id="509" presetID="12" presetClass="entr" presetSubtype="8" fill="hold" grpId="0" nodeType="withEffect">
                                  <p:stCondLst>
                                    <p:cond delay="0"/>
                                  </p:stCondLst>
                                  <p:childTnLst>
                                    <p:set>
                                      <p:cBhvr>
                                        <p:cTn id="510" dur="1" fill="hold">
                                          <p:stCondLst>
                                            <p:cond delay="0"/>
                                          </p:stCondLst>
                                        </p:cTn>
                                        <p:tgtEl>
                                          <p:spTgt spid="607"/>
                                        </p:tgtEl>
                                        <p:attrNameLst>
                                          <p:attrName>style.visibility</p:attrName>
                                        </p:attrNameLst>
                                      </p:cBhvr>
                                      <p:to>
                                        <p:strVal val="visible"/>
                                      </p:to>
                                    </p:set>
                                    <p:anim calcmode="lin" valueType="num">
                                      <p:cBhvr additive="base">
                                        <p:cTn id="511" dur="1500"/>
                                        <p:tgtEl>
                                          <p:spTgt spid="607"/>
                                        </p:tgtEl>
                                        <p:attrNameLst>
                                          <p:attrName>ppt_x</p:attrName>
                                        </p:attrNameLst>
                                      </p:cBhvr>
                                      <p:tavLst>
                                        <p:tav tm="0">
                                          <p:val>
                                            <p:strVal val="#ppt_x-#ppt_w*1.125000"/>
                                          </p:val>
                                        </p:tav>
                                        <p:tav tm="100000">
                                          <p:val>
                                            <p:strVal val="#ppt_x"/>
                                          </p:val>
                                        </p:tav>
                                      </p:tavLst>
                                    </p:anim>
                                    <p:animEffect transition="in" filter="wipe(right)">
                                      <p:cBhvr>
                                        <p:cTn id="512" dur="1500"/>
                                        <p:tgtEl>
                                          <p:spTgt spid="607"/>
                                        </p:tgtEl>
                                      </p:cBhvr>
                                    </p:animEffect>
                                  </p:childTnLst>
                                </p:cTn>
                              </p:par>
                              <p:par>
                                <p:cTn id="513" presetID="12" presetClass="entr" presetSubtype="8" fill="hold" grpId="0" nodeType="withEffect">
                                  <p:stCondLst>
                                    <p:cond delay="0"/>
                                  </p:stCondLst>
                                  <p:childTnLst>
                                    <p:set>
                                      <p:cBhvr>
                                        <p:cTn id="514" dur="1" fill="hold">
                                          <p:stCondLst>
                                            <p:cond delay="0"/>
                                          </p:stCondLst>
                                        </p:cTn>
                                        <p:tgtEl>
                                          <p:spTgt spid="608"/>
                                        </p:tgtEl>
                                        <p:attrNameLst>
                                          <p:attrName>style.visibility</p:attrName>
                                        </p:attrNameLst>
                                      </p:cBhvr>
                                      <p:to>
                                        <p:strVal val="visible"/>
                                      </p:to>
                                    </p:set>
                                    <p:anim calcmode="lin" valueType="num">
                                      <p:cBhvr additive="base">
                                        <p:cTn id="515" dur="1500"/>
                                        <p:tgtEl>
                                          <p:spTgt spid="608"/>
                                        </p:tgtEl>
                                        <p:attrNameLst>
                                          <p:attrName>ppt_x</p:attrName>
                                        </p:attrNameLst>
                                      </p:cBhvr>
                                      <p:tavLst>
                                        <p:tav tm="0">
                                          <p:val>
                                            <p:strVal val="#ppt_x-#ppt_w*1.125000"/>
                                          </p:val>
                                        </p:tav>
                                        <p:tav tm="100000">
                                          <p:val>
                                            <p:strVal val="#ppt_x"/>
                                          </p:val>
                                        </p:tav>
                                      </p:tavLst>
                                    </p:anim>
                                    <p:animEffect transition="in" filter="wipe(right)">
                                      <p:cBhvr>
                                        <p:cTn id="516" dur="1500"/>
                                        <p:tgtEl>
                                          <p:spTgt spid="608"/>
                                        </p:tgtEl>
                                      </p:cBhvr>
                                    </p:animEffect>
                                  </p:childTnLst>
                                </p:cTn>
                              </p:par>
                              <p:par>
                                <p:cTn id="517" presetID="12" presetClass="entr" presetSubtype="8" fill="hold" grpId="0" nodeType="withEffect">
                                  <p:stCondLst>
                                    <p:cond delay="0"/>
                                  </p:stCondLst>
                                  <p:childTnLst>
                                    <p:set>
                                      <p:cBhvr>
                                        <p:cTn id="518" dur="1" fill="hold">
                                          <p:stCondLst>
                                            <p:cond delay="0"/>
                                          </p:stCondLst>
                                        </p:cTn>
                                        <p:tgtEl>
                                          <p:spTgt spid="609"/>
                                        </p:tgtEl>
                                        <p:attrNameLst>
                                          <p:attrName>style.visibility</p:attrName>
                                        </p:attrNameLst>
                                      </p:cBhvr>
                                      <p:to>
                                        <p:strVal val="visible"/>
                                      </p:to>
                                    </p:set>
                                    <p:anim calcmode="lin" valueType="num">
                                      <p:cBhvr additive="base">
                                        <p:cTn id="519" dur="1500"/>
                                        <p:tgtEl>
                                          <p:spTgt spid="609"/>
                                        </p:tgtEl>
                                        <p:attrNameLst>
                                          <p:attrName>ppt_x</p:attrName>
                                        </p:attrNameLst>
                                      </p:cBhvr>
                                      <p:tavLst>
                                        <p:tav tm="0">
                                          <p:val>
                                            <p:strVal val="#ppt_x-#ppt_w*1.125000"/>
                                          </p:val>
                                        </p:tav>
                                        <p:tav tm="100000">
                                          <p:val>
                                            <p:strVal val="#ppt_x"/>
                                          </p:val>
                                        </p:tav>
                                      </p:tavLst>
                                    </p:anim>
                                    <p:animEffect transition="in" filter="wipe(right)">
                                      <p:cBhvr>
                                        <p:cTn id="520" dur="1500"/>
                                        <p:tgtEl>
                                          <p:spTgt spid="609"/>
                                        </p:tgtEl>
                                      </p:cBhvr>
                                    </p:animEffect>
                                  </p:childTnLst>
                                </p:cTn>
                              </p:par>
                              <p:par>
                                <p:cTn id="521" presetID="12" presetClass="entr" presetSubtype="8" fill="hold" grpId="0" nodeType="withEffect">
                                  <p:stCondLst>
                                    <p:cond delay="0"/>
                                  </p:stCondLst>
                                  <p:childTnLst>
                                    <p:set>
                                      <p:cBhvr>
                                        <p:cTn id="522" dur="1" fill="hold">
                                          <p:stCondLst>
                                            <p:cond delay="0"/>
                                          </p:stCondLst>
                                        </p:cTn>
                                        <p:tgtEl>
                                          <p:spTgt spid="610"/>
                                        </p:tgtEl>
                                        <p:attrNameLst>
                                          <p:attrName>style.visibility</p:attrName>
                                        </p:attrNameLst>
                                      </p:cBhvr>
                                      <p:to>
                                        <p:strVal val="visible"/>
                                      </p:to>
                                    </p:set>
                                    <p:anim calcmode="lin" valueType="num">
                                      <p:cBhvr additive="base">
                                        <p:cTn id="523" dur="1500"/>
                                        <p:tgtEl>
                                          <p:spTgt spid="610"/>
                                        </p:tgtEl>
                                        <p:attrNameLst>
                                          <p:attrName>ppt_x</p:attrName>
                                        </p:attrNameLst>
                                      </p:cBhvr>
                                      <p:tavLst>
                                        <p:tav tm="0">
                                          <p:val>
                                            <p:strVal val="#ppt_x-#ppt_w*1.125000"/>
                                          </p:val>
                                        </p:tav>
                                        <p:tav tm="100000">
                                          <p:val>
                                            <p:strVal val="#ppt_x"/>
                                          </p:val>
                                        </p:tav>
                                      </p:tavLst>
                                    </p:anim>
                                    <p:animEffect transition="in" filter="wipe(right)">
                                      <p:cBhvr>
                                        <p:cTn id="524" dur="1500"/>
                                        <p:tgtEl>
                                          <p:spTgt spid="610"/>
                                        </p:tgtEl>
                                      </p:cBhvr>
                                    </p:animEffect>
                                  </p:childTnLst>
                                </p:cTn>
                              </p:par>
                              <p:par>
                                <p:cTn id="525" presetID="12" presetClass="entr" presetSubtype="8" fill="hold" grpId="0" nodeType="withEffect">
                                  <p:stCondLst>
                                    <p:cond delay="0"/>
                                  </p:stCondLst>
                                  <p:childTnLst>
                                    <p:set>
                                      <p:cBhvr>
                                        <p:cTn id="526" dur="1" fill="hold">
                                          <p:stCondLst>
                                            <p:cond delay="0"/>
                                          </p:stCondLst>
                                        </p:cTn>
                                        <p:tgtEl>
                                          <p:spTgt spid="611"/>
                                        </p:tgtEl>
                                        <p:attrNameLst>
                                          <p:attrName>style.visibility</p:attrName>
                                        </p:attrNameLst>
                                      </p:cBhvr>
                                      <p:to>
                                        <p:strVal val="visible"/>
                                      </p:to>
                                    </p:set>
                                    <p:anim calcmode="lin" valueType="num">
                                      <p:cBhvr additive="base">
                                        <p:cTn id="527" dur="1500"/>
                                        <p:tgtEl>
                                          <p:spTgt spid="611"/>
                                        </p:tgtEl>
                                        <p:attrNameLst>
                                          <p:attrName>ppt_x</p:attrName>
                                        </p:attrNameLst>
                                      </p:cBhvr>
                                      <p:tavLst>
                                        <p:tav tm="0">
                                          <p:val>
                                            <p:strVal val="#ppt_x-#ppt_w*1.125000"/>
                                          </p:val>
                                        </p:tav>
                                        <p:tav tm="100000">
                                          <p:val>
                                            <p:strVal val="#ppt_x"/>
                                          </p:val>
                                        </p:tav>
                                      </p:tavLst>
                                    </p:anim>
                                    <p:animEffect transition="in" filter="wipe(right)">
                                      <p:cBhvr>
                                        <p:cTn id="528" dur="1500"/>
                                        <p:tgtEl>
                                          <p:spTgt spid="611"/>
                                        </p:tgtEl>
                                      </p:cBhvr>
                                    </p:animEffect>
                                  </p:childTnLst>
                                </p:cTn>
                              </p:par>
                              <p:par>
                                <p:cTn id="529" presetID="12" presetClass="entr" presetSubtype="8" fill="hold" grpId="0" nodeType="withEffect">
                                  <p:stCondLst>
                                    <p:cond delay="0"/>
                                  </p:stCondLst>
                                  <p:childTnLst>
                                    <p:set>
                                      <p:cBhvr>
                                        <p:cTn id="530" dur="1" fill="hold">
                                          <p:stCondLst>
                                            <p:cond delay="0"/>
                                          </p:stCondLst>
                                        </p:cTn>
                                        <p:tgtEl>
                                          <p:spTgt spid="624"/>
                                        </p:tgtEl>
                                        <p:attrNameLst>
                                          <p:attrName>style.visibility</p:attrName>
                                        </p:attrNameLst>
                                      </p:cBhvr>
                                      <p:to>
                                        <p:strVal val="visible"/>
                                      </p:to>
                                    </p:set>
                                    <p:anim calcmode="lin" valueType="num">
                                      <p:cBhvr additive="base">
                                        <p:cTn id="531" dur="1500"/>
                                        <p:tgtEl>
                                          <p:spTgt spid="624"/>
                                        </p:tgtEl>
                                        <p:attrNameLst>
                                          <p:attrName>ppt_x</p:attrName>
                                        </p:attrNameLst>
                                      </p:cBhvr>
                                      <p:tavLst>
                                        <p:tav tm="0">
                                          <p:val>
                                            <p:strVal val="#ppt_x-#ppt_w*1.125000"/>
                                          </p:val>
                                        </p:tav>
                                        <p:tav tm="100000">
                                          <p:val>
                                            <p:strVal val="#ppt_x"/>
                                          </p:val>
                                        </p:tav>
                                      </p:tavLst>
                                    </p:anim>
                                    <p:animEffect transition="in" filter="wipe(right)">
                                      <p:cBhvr>
                                        <p:cTn id="532" dur="1500"/>
                                        <p:tgtEl>
                                          <p:spTgt spid="624"/>
                                        </p:tgtEl>
                                      </p:cBhvr>
                                    </p:animEffect>
                                  </p:childTnLst>
                                </p:cTn>
                              </p:par>
                              <p:par>
                                <p:cTn id="533" presetID="12" presetClass="entr" presetSubtype="8" fill="hold" grpId="0" nodeType="withEffect">
                                  <p:stCondLst>
                                    <p:cond delay="0"/>
                                  </p:stCondLst>
                                  <p:childTnLst>
                                    <p:set>
                                      <p:cBhvr>
                                        <p:cTn id="534" dur="1" fill="hold">
                                          <p:stCondLst>
                                            <p:cond delay="0"/>
                                          </p:stCondLst>
                                        </p:cTn>
                                        <p:tgtEl>
                                          <p:spTgt spid="625"/>
                                        </p:tgtEl>
                                        <p:attrNameLst>
                                          <p:attrName>style.visibility</p:attrName>
                                        </p:attrNameLst>
                                      </p:cBhvr>
                                      <p:to>
                                        <p:strVal val="visible"/>
                                      </p:to>
                                    </p:set>
                                    <p:anim calcmode="lin" valueType="num">
                                      <p:cBhvr additive="base">
                                        <p:cTn id="535" dur="1500"/>
                                        <p:tgtEl>
                                          <p:spTgt spid="625"/>
                                        </p:tgtEl>
                                        <p:attrNameLst>
                                          <p:attrName>ppt_x</p:attrName>
                                        </p:attrNameLst>
                                      </p:cBhvr>
                                      <p:tavLst>
                                        <p:tav tm="0">
                                          <p:val>
                                            <p:strVal val="#ppt_x-#ppt_w*1.125000"/>
                                          </p:val>
                                        </p:tav>
                                        <p:tav tm="100000">
                                          <p:val>
                                            <p:strVal val="#ppt_x"/>
                                          </p:val>
                                        </p:tav>
                                      </p:tavLst>
                                    </p:anim>
                                    <p:animEffect transition="in" filter="wipe(right)">
                                      <p:cBhvr>
                                        <p:cTn id="536" dur="1500"/>
                                        <p:tgtEl>
                                          <p:spTgt spid="625"/>
                                        </p:tgtEl>
                                      </p:cBhvr>
                                    </p:animEffect>
                                  </p:childTnLst>
                                </p:cTn>
                              </p:par>
                              <p:par>
                                <p:cTn id="537" presetID="12" presetClass="entr" presetSubtype="8" fill="hold" grpId="0" nodeType="withEffect">
                                  <p:stCondLst>
                                    <p:cond delay="0"/>
                                  </p:stCondLst>
                                  <p:childTnLst>
                                    <p:set>
                                      <p:cBhvr>
                                        <p:cTn id="538" dur="1" fill="hold">
                                          <p:stCondLst>
                                            <p:cond delay="0"/>
                                          </p:stCondLst>
                                        </p:cTn>
                                        <p:tgtEl>
                                          <p:spTgt spid="626"/>
                                        </p:tgtEl>
                                        <p:attrNameLst>
                                          <p:attrName>style.visibility</p:attrName>
                                        </p:attrNameLst>
                                      </p:cBhvr>
                                      <p:to>
                                        <p:strVal val="visible"/>
                                      </p:to>
                                    </p:set>
                                    <p:anim calcmode="lin" valueType="num">
                                      <p:cBhvr additive="base">
                                        <p:cTn id="539" dur="1500"/>
                                        <p:tgtEl>
                                          <p:spTgt spid="626"/>
                                        </p:tgtEl>
                                        <p:attrNameLst>
                                          <p:attrName>ppt_x</p:attrName>
                                        </p:attrNameLst>
                                      </p:cBhvr>
                                      <p:tavLst>
                                        <p:tav tm="0">
                                          <p:val>
                                            <p:strVal val="#ppt_x-#ppt_w*1.125000"/>
                                          </p:val>
                                        </p:tav>
                                        <p:tav tm="100000">
                                          <p:val>
                                            <p:strVal val="#ppt_x"/>
                                          </p:val>
                                        </p:tav>
                                      </p:tavLst>
                                    </p:anim>
                                    <p:animEffect transition="in" filter="wipe(right)">
                                      <p:cBhvr>
                                        <p:cTn id="540" dur="1500"/>
                                        <p:tgtEl>
                                          <p:spTgt spid="626"/>
                                        </p:tgtEl>
                                      </p:cBhvr>
                                    </p:animEffect>
                                  </p:childTnLst>
                                </p:cTn>
                              </p:par>
                              <p:par>
                                <p:cTn id="541" presetID="12" presetClass="entr" presetSubtype="8" fill="hold" grpId="0" nodeType="withEffect">
                                  <p:stCondLst>
                                    <p:cond delay="0"/>
                                  </p:stCondLst>
                                  <p:childTnLst>
                                    <p:set>
                                      <p:cBhvr>
                                        <p:cTn id="542" dur="1" fill="hold">
                                          <p:stCondLst>
                                            <p:cond delay="0"/>
                                          </p:stCondLst>
                                        </p:cTn>
                                        <p:tgtEl>
                                          <p:spTgt spid="627"/>
                                        </p:tgtEl>
                                        <p:attrNameLst>
                                          <p:attrName>style.visibility</p:attrName>
                                        </p:attrNameLst>
                                      </p:cBhvr>
                                      <p:to>
                                        <p:strVal val="visible"/>
                                      </p:to>
                                    </p:set>
                                    <p:anim calcmode="lin" valueType="num">
                                      <p:cBhvr additive="base">
                                        <p:cTn id="543" dur="1500"/>
                                        <p:tgtEl>
                                          <p:spTgt spid="627"/>
                                        </p:tgtEl>
                                        <p:attrNameLst>
                                          <p:attrName>ppt_x</p:attrName>
                                        </p:attrNameLst>
                                      </p:cBhvr>
                                      <p:tavLst>
                                        <p:tav tm="0">
                                          <p:val>
                                            <p:strVal val="#ppt_x-#ppt_w*1.125000"/>
                                          </p:val>
                                        </p:tav>
                                        <p:tav tm="100000">
                                          <p:val>
                                            <p:strVal val="#ppt_x"/>
                                          </p:val>
                                        </p:tav>
                                      </p:tavLst>
                                    </p:anim>
                                    <p:animEffect transition="in" filter="wipe(right)">
                                      <p:cBhvr>
                                        <p:cTn id="544" dur="1500"/>
                                        <p:tgtEl>
                                          <p:spTgt spid="627"/>
                                        </p:tgtEl>
                                      </p:cBhvr>
                                    </p:animEffect>
                                  </p:childTnLst>
                                </p:cTn>
                              </p:par>
                              <p:par>
                                <p:cTn id="545" presetID="12" presetClass="entr" presetSubtype="8" fill="hold" grpId="0" nodeType="withEffect">
                                  <p:stCondLst>
                                    <p:cond delay="0"/>
                                  </p:stCondLst>
                                  <p:childTnLst>
                                    <p:set>
                                      <p:cBhvr>
                                        <p:cTn id="546" dur="1" fill="hold">
                                          <p:stCondLst>
                                            <p:cond delay="0"/>
                                          </p:stCondLst>
                                        </p:cTn>
                                        <p:tgtEl>
                                          <p:spTgt spid="628"/>
                                        </p:tgtEl>
                                        <p:attrNameLst>
                                          <p:attrName>style.visibility</p:attrName>
                                        </p:attrNameLst>
                                      </p:cBhvr>
                                      <p:to>
                                        <p:strVal val="visible"/>
                                      </p:to>
                                    </p:set>
                                    <p:anim calcmode="lin" valueType="num">
                                      <p:cBhvr additive="base">
                                        <p:cTn id="547" dur="1500"/>
                                        <p:tgtEl>
                                          <p:spTgt spid="628"/>
                                        </p:tgtEl>
                                        <p:attrNameLst>
                                          <p:attrName>ppt_x</p:attrName>
                                        </p:attrNameLst>
                                      </p:cBhvr>
                                      <p:tavLst>
                                        <p:tav tm="0">
                                          <p:val>
                                            <p:strVal val="#ppt_x-#ppt_w*1.125000"/>
                                          </p:val>
                                        </p:tav>
                                        <p:tav tm="100000">
                                          <p:val>
                                            <p:strVal val="#ppt_x"/>
                                          </p:val>
                                        </p:tav>
                                      </p:tavLst>
                                    </p:anim>
                                    <p:animEffect transition="in" filter="wipe(right)">
                                      <p:cBhvr>
                                        <p:cTn id="548" dur="1500"/>
                                        <p:tgtEl>
                                          <p:spTgt spid="628"/>
                                        </p:tgtEl>
                                      </p:cBhvr>
                                    </p:animEffect>
                                  </p:childTnLst>
                                </p:cTn>
                              </p:par>
                              <p:par>
                                <p:cTn id="549" presetID="12" presetClass="entr" presetSubtype="8" fill="hold" grpId="0" nodeType="withEffect">
                                  <p:stCondLst>
                                    <p:cond delay="0"/>
                                  </p:stCondLst>
                                  <p:childTnLst>
                                    <p:set>
                                      <p:cBhvr>
                                        <p:cTn id="550" dur="1" fill="hold">
                                          <p:stCondLst>
                                            <p:cond delay="0"/>
                                          </p:stCondLst>
                                        </p:cTn>
                                        <p:tgtEl>
                                          <p:spTgt spid="629"/>
                                        </p:tgtEl>
                                        <p:attrNameLst>
                                          <p:attrName>style.visibility</p:attrName>
                                        </p:attrNameLst>
                                      </p:cBhvr>
                                      <p:to>
                                        <p:strVal val="visible"/>
                                      </p:to>
                                    </p:set>
                                    <p:anim calcmode="lin" valueType="num">
                                      <p:cBhvr additive="base">
                                        <p:cTn id="551" dur="1500"/>
                                        <p:tgtEl>
                                          <p:spTgt spid="629"/>
                                        </p:tgtEl>
                                        <p:attrNameLst>
                                          <p:attrName>ppt_x</p:attrName>
                                        </p:attrNameLst>
                                      </p:cBhvr>
                                      <p:tavLst>
                                        <p:tav tm="0">
                                          <p:val>
                                            <p:strVal val="#ppt_x-#ppt_w*1.125000"/>
                                          </p:val>
                                        </p:tav>
                                        <p:tav tm="100000">
                                          <p:val>
                                            <p:strVal val="#ppt_x"/>
                                          </p:val>
                                        </p:tav>
                                      </p:tavLst>
                                    </p:anim>
                                    <p:animEffect transition="in" filter="wipe(right)">
                                      <p:cBhvr>
                                        <p:cTn id="552" dur="1500"/>
                                        <p:tgtEl>
                                          <p:spTgt spid="629"/>
                                        </p:tgtEl>
                                      </p:cBhvr>
                                    </p:animEffect>
                                  </p:childTnLst>
                                </p:cTn>
                              </p:par>
                              <p:par>
                                <p:cTn id="553" presetID="12" presetClass="entr" presetSubtype="8" fill="hold" grpId="0" nodeType="withEffect">
                                  <p:stCondLst>
                                    <p:cond delay="0"/>
                                  </p:stCondLst>
                                  <p:childTnLst>
                                    <p:set>
                                      <p:cBhvr>
                                        <p:cTn id="554" dur="1" fill="hold">
                                          <p:stCondLst>
                                            <p:cond delay="0"/>
                                          </p:stCondLst>
                                        </p:cTn>
                                        <p:tgtEl>
                                          <p:spTgt spid="645"/>
                                        </p:tgtEl>
                                        <p:attrNameLst>
                                          <p:attrName>style.visibility</p:attrName>
                                        </p:attrNameLst>
                                      </p:cBhvr>
                                      <p:to>
                                        <p:strVal val="visible"/>
                                      </p:to>
                                    </p:set>
                                    <p:anim calcmode="lin" valueType="num">
                                      <p:cBhvr additive="base">
                                        <p:cTn id="555" dur="1500"/>
                                        <p:tgtEl>
                                          <p:spTgt spid="645"/>
                                        </p:tgtEl>
                                        <p:attrNameLst>
                                          <p:attrName>ppt_x</p:attrName>
                                        </p:attrNameLst>
                                      </p:cBhvr>
                                      <p:tavLst>
                                        <p:tav tm="0">
                                          <p:val>
                                            <p:strVal val="#ppt_x-#ppt_w*1.125000"/>
                                          </p:val>
                                        </p:tav>
                                        <p:tav tm="100000">
                                          <p:val>
                                            <p:strVal val="#ppt_x"/>
                                          </p:val>
                                        </p:tav>
                                      </p:tavLst>
                                    </p:anim>
                                    <p:animEffect transition="in" filter="wipe(right)">
                                      <p:cBhvr>
                                        <p:cTn id="556" dur="1500"/>
                                        <p:tgtEl>
                                          <p:spTgt spid="645"/>
                                        </p:tgtEl>
                                      </p:cBhvr>
                                    </p:animEffect>
                                  </p:childTnLst>
                                </p:cTn>
                              </p:par>
                              <p:par>
                                <p:cTn id="557" presetID="12" presetClass="entr" presetSubtype="8" fill="hold" grpId="0" nodeType="withEffect">
                                  <p:stCondLst>
                                    <p:cond delay="0"/>
                                  </p:stCondLst>
                                  <p:childTnLst>
                                    <p:set>
                                      <p:cBhvr>
                                        <p:cTn id="558" dur="1" fill="hold">
                                          <p:stCondLst>
                                            <p:cond delay="0"/>
                                          </p:stCondLst>
                                        </p:cTn>
                                        <p:tgtEl>
                                          <p:spTgt spid="647"/>
                                        </p:tgtEl>
                                        <p:attrNameLst>
                                          <p:attrName>style.visibility</p:attrName>
                                        </p:attrNameLst>
                                      </p:cBhvr>
                                      <p:to>
                                        <p:strVal val="visible"/>
                                      </p:to>
                                    </p:set>
                                    <p:anim calcmode="lin" valueType="num">
                                      <p:cBhvr additive="base">
                                        <p:cTn id="559" dur="1500"/>
                                        <p:tgtEl>
                                          <p:spTgt spid="647"/>
                                        </p:tgtEl>
                                        <p:attrNameLst>
                                          <p:attrName>ppt_x</p:attrName>
                                        </p:attrNameLst>
                                      </p:cBhvr>
                                      <p:tavLst>
                                        <p:tav tm="0">
                                          <p:val>
                                            <p:strVal val="#ppt_x-#ppt_w*1.125000"/>
                                          </p:val>
                                        </p:tav>
                                        <p:tav tm="100000">
                                          <p:val>
                                            <p:strVal val="#ppt_x"/>
                                          </p:val>
                                        </p:tav>
                                      </p:tavLst>
                                    </p:anim>
                                    <p:animEffect transition="in" filter="wipe(right)">
                                      <p:cBhvr>
                                        <p:cTn id="560" dur="1500"/>
                                        <p:tgtEl>
                                          <p:spTgt spid="647"/>
                                        </p:tgtEl>
                                      </p:cBhvr>
                                    </p:animEffect>
                                  </p:childTnLst>
                                </p:cTn>
                              </p:par>
                              <p:par>
                                <p:cTn id="561" presetID="12" presetClass="entr" presetSubtype="8" fill="hold" grpId="0" nodeType="withEffect">
                                  <p:stCondLst>
                                    <p:cond delay="0"/>
                                  </p:stCondLst>
                                  <p:childTnLst>
                                    <p:set>
                                      <p:cBhvr>
                                        <p:cTn id="562" dur="1" fill="hold">
                                          <p:stCondLst>
                                            <p:cond delay="0"/>
                                          </p:stCondLst>
                                        </p:cTn>
                                        <p:tgtEl>
                                          <p:spTgt spid="648"/>
                                        </p:tgtEl>
                                        <p:attrNameLst>
                                          <p:attrName>style.visibility</p:attrName>
                                        </p:attrNameLst>
                                      </p:cBhvr>
                                      <p:to>
                                        <p:strVal val="visible"/>
                                      </p:to>
                                    </p:set>
                                    <p:anim calcmode="lin" valueType="num">
                                      <p:cBhvr additive="base">
                                        <p:cTn id="563" dur="1500"/>
                                        <p:tgtEl>
                                          <p:spTgt spid="648"/>
                                        </p:tgtEl>
                                        <p:attrNameLst>
                                          <p:attrName>ppt_x</p:attrName>
                                        </p:attrNameLst>
                                      </p:cBhvr>
                                      <p:tavLst>
                                        <p:tav tm="0">
                                          <p:val>
                                            <p:strVal val="#ppt_x-#ppt_w*1.125000"/>
                                          </p:val>
                                        </p:tav>
                                        <p:tav tm="100000">
                                          <p:val>
                                            <p:strVal val="#ppt_x"/>
                                          </p:val>
                                        </p:tav>
                                      </p:tavLst>
                                    </p:anim>
                                    <p:animEffect transition="in" filter="wipe(right)">
                                      <p:cBhvr>
                                        <p:cTn id="564" dur="1500"/>
                                        <p:tgtEl>
                                          <p:spTgt spid="648"/>
                                        </p:tgtEl>
                                      </p:cBhvr>
                                    </p:animEffect>
                                  </p:childTnLst>
                                </p:cTn>
                              </p:par>
                              <p:par>
                                <p:cTn id="565" presetID="12" presetClass="entr" presetSubtype="8" fill="hold" grpId="0" nodeType="withEffect">
                                  <p:stCondLst>
                                    <p:cond delay="0"/>
                                  </p:stCondLst>
                                  <p:childTnLst>
                                    <p:set>
                                      <p:cBhvr>
                                        <p:cTn id="566" dur="1" fill="hold">
                                          <p:stCondLst>
                                            <p:cond delay="0"/>
                                          </p:stCondLst>
                                        </p:cTn>
                                        <p:tgtEl>
                                          <p:spTgt spid="649"/>
                                        </p:tgtEl>
                                        <p:attrNameLst>
                                          <p:attrName>style.visibility</p:attrName>
                                        </p:attrNameLst>
                                      </p:cBhvr>
                                      <p:to>
                                        <p:strVal val="visible"/>
                                      </p:to>
                                    </p:set>
                                    <p:anim calcmode="lin" valueType="num">
                                      <p:cBhvr additive="base">
                                        <p:cTn id="567" dur="1500"/>
                                        <p:tgtEl>
                                          <p:spTgt spid="649"/>
                                        </p:tgtEl>
                                        <p:attrNameLst>
                                          <p:attrName>ppt_x</p:attrName>
                                        </p:attrNameLst>
                                      </p:cBhvr>
                                      <p:tavLst>
                                        <p:tav tm="0">
                                          <p:val>
                                            <p:strVal val="#ppt_x-#ppt_w*1.125000"/>
                                          </p:val>
                                        </p:tav>
                                        <p:tav tm="100000">
                                          <p:val>
                                            <p:strVal val="#ppt_x"/>
                                          </p:val>
                                        </p:tav>
                                      </p:tavLst>
                                    </p:anim>
                                    <p:animEffect transition="in" filter="wipe(right)">
                                      <p:cBhvr>
                                        <p:cTn id="568" dur="1500"/>
                                        <p:tgtEl>
                                          <p:spTgt spid="649"/>
                                        </p:tgtEl>
                                      </p:cBhvr>
                                    </p:animEffect>
                                  </p:childTnLst>
                                </p:cTn>
                              </p:par>
                              <p:par>
                                <p:cTn id="569" presetID="12" presetClass="entr" presetSubtype="8" fill="hold" grpId="0" nodeType="withEffect">
                                  <p:stCondLst>
                                    <p:cond delay="0"/>
                                  </p:stCondLst>
                                  <p:childTnLst>
                                    <p:set>
                                      <p:cBhvr>
                                        <p:cTn id="570" dur="1" fill="hold">
                                          <p:stCondLst>
                                            <p:cond delay="0"/>
                                          </p:stCondLst>
                                        </p:cTn>
                                        <p:tgtEl>
                                          <p:spTgt spid="650"/>
                                        </p:tgtEl>
                                        <p:attrNameLst>
                                          <p:attrName>style.visibility</p:attrName>
                                        </p:attrNameLst>
                                      </p:cBhvr>
                                      <p:to>
                                        <p:strVal val="visible"/>
                                      </p:to>
                                    </p:set>
                                    <p:anim calcmode="lin" valueType="num">
                                      <p:cBhvr additive="base">
                                        <p:cTn id="571" dur="1500"/>
                                        <p:tgtEl>
                                          <p:spTgt spid="650"/>
                                        </p:tgtEl>
                                        <p:attrNameLst>
                                          <p:attrName>ppt_x</p:attrName>
                                        </p:attrNameLst>
                                      </p:cBhvr>
                                      <p:tavLst>
                                        <p:tav tm="0">
                                          <p:val>
                                            <p:strVal val="#ppt_x-#ppt_w*1.125000"/>
                                          </p:val>
                                        </p:tav>
                                        <p:tav tm="100000">
                                          <p:val>
                                            <p:strVal val="#ppt_x"/>
                                          </p:val>
                                        </p:tav>
                                      </p:tavLst>
                                    </p:anim>
                                    <p:animEffect transition="in" filter="wipe(right)">
                                      <p:cBhvr>
                                        <p:cTn id="572" dur="1500"/>
                                        <p:tgtEl>
                                          <p:spTgt spid="650"/>
                                        </p:tgtEl>
                                      </p:cBhvr>
                                    </p:animEffect>
                                  </p:childTnLst>
                                </p:cTn>
                              </p:par>
                              <p:par>
                                <p:cTn id="573" presetID="12" presetClass="entr" presetSubtype="8" fill="hold" grpId="0" nodeType="withEffect">
                                  <p:stCondLst>
                                    <p:cond delay="0"/>
                                  </p:stCondLst>
                                  <p:childTnLst>
                                    <p:set>
                                      <p:cBhvr>
                                        <p:cTn id="574" dur="1" fill="hold">
                                          <p:stCondLst>
                                            <p:cond delay="0"/>
                                          </p:stCondLst>
                                        </p:cTn>
                                        <p:tgtEl>
                                          <p:spTgt spid="663"/>
                                        </p:tgtEl>
                                        <p:attrNameLst>
                                          <p:attrName>style.visibility</p:attrName>
                                        </p:attrNameLst>
                                      </p:cBhvr>
                                      <p:to>
                                        <p:strVal val="visible"/>
                                      </p:to>
                                    </p:set>
                                    <p:anim calcmode="lin" valueType="num">
                                      <p:cBhvr additive="base">
                                        <p:cTn id="575" dur="1500"/>
                                        <p:tgtEl>
                                          <p:spTgt spid="663"/>
                                        </p:tgtEl>
                                        <p:attrNameLst>
                                          <p:attrName>ppt_x</p:attrName>
                                        </p:attrNameLst>
                                      </p:cBhvr>
                                      <p:tavLst>
                                        <p:tav tm="0">
                                          <p:val>
                                            <p:strVal val="#ppt_x-#ppt_w*1.125000"/>
                                          </p:val>
                                        </p:tav>
                                        <p:tav tm="100000">
                                          <p:val>
                                            <p:strVal val="#ppt_x"/>
                                          </p:val>
                                        </p:tav>
                                      </p:tavLst>
                                    </p:anim>
                                    <p:animEffect transition="in" filter="wipe(right)">
                                      <p:cBhvr>
                                        <p:cTn id="576" dur="1500"/>
                                        <p:tgtEl>
                                          <p:spTgt spid="663"/>
                                        </p:tgtEl>
                                      </p:cBhvr>
                                    </p:animEffect>
                                  </p:childTnLst>
                                </p:cTn>
                              </p:par>
                              <p:par>
                                <p:cTn id="577" presetID="12" presetClass="entr" presetSubtype="8" fill="hold" grpId="0" nodeType="withEffect">
                                  <p:stCondLst>
                                    <p:cond delay="0"/>
                                  </p:stCondLst>
                                  <p:childTnLst>
                                    <p:set>
                                      <p:cBhvr>
                                        <p:cTn id="578" dur="1" fill="hold">
                                          <p:stCondLst>
                                            <p:cond delay="0"/>
                                          </p:stCondLst>
                                        </p:cTn>
                                        <p:tgtEl>
                                          <p:spTgt spid="664"/>
                                        </p:tgtEl>
                                        <p:attrNameLst>
                                          <p:attrName>style.visibility</p:attrName>
                                        </p:attrNameLst>
                                      </p:cBhvr>
                                      <p:to>
                                        <p:strVal val="visible"/>
                                      </p:to>
                                    </p:set>
                                    <p:anim calcmode="lin" valueType="num">
                                      <p:cBhvr additive="base">
                                        <p:cTn id="579" dur="1500"/>
                                        <p:tgtEl>
                                          <p:spTgt spid="664"/>
                                        </p:tgtEl>
                                        <p:attrNameLst>
                                          <p:attrName>ppt_x</p:attrName>
                                        </p:attrNameLst>
                                      </p:cBhvr>
                                      <p:tavLst>
                                        <p:tav tm="0">
                                          <p:val>
                                            <p:strVal val="#ppt_x-#ppt_w*1.125000"/>
                                          </p:val>
                                        </p:tav>
                                        <p:tav tm="100000">
                                          <p:val>
                                            <p:strVal val="#ppt_x"/>
                                          </p:val>
                                        </p:tav>
                                      </p:tavLst>
                                    </p:anim>
                                    <p:animEffect transition="in" filter="wipe(right)">
                                      <p:cBhvr>
                                        <p:cTn id="580" dur="1500"/>
                                        <p:tgtEl>
                                          <p:spTgt spid="664"/>
                                        </p:tgtEl>
                                      </p:cBhvr>
                                    </p:animEffect>
                                  </p:childTnLst>
                                </p:cTn>
                              </p:par>
                              <p:par>
                                <p:cTn id="581" presetID="12" presetClass="entr" presetSubtype="8" fill="hold" grpId="0" nodeType="withEffect">
                                  <p:stCondLst>
                                    <p:cond delay="0"/>
                                  </p:stCondLst>
                                  <p:childTnLst>
                                    <p:set>
                                      <p:cBhvr>
                                        <p:cTn id="582" dur="1" fill="hold">
                                          <p:stCondLst>
                                            <p:cond delay="0"/>
                                          </p:stCondLst>
                                        </p:cTn>
                                        <p:tgtEl>
                                          <p:spTgt spid="665"/>
                                        </p:tgtEl>
                                        <p:attrNameLst>
                                          <p:attrName>style.visibility</p:attrName>
                                        </p:attrNameLst>
                                      </p:cBhvr>
                                      <p:to>
                                        <p:strVal val="visible"/>
                                      </p:to>
                                    </p:set>
                                    <p:anim calcmode="lin" valueType="num">
                                      <p:cBhvr additive="base">
                                        <p:cTn id="583" dur="1500"/>
                                        <p:tgtEl>
                                          <p:spTgt spid="665"/>
                                        </p:tgtEl>
                                        <p:attrNameLst>
                                          <p:attrName>ppt_x</p:attrName>
                                        </p:attrNameLst>
                                      </p:cBhvr>
                                      <p:tavLst>
                                        <p:tav tm="0">
                                          <p:val>
                                            <p:strVal val="#ppt_x-#ppt_w*1.125000"/>
                                          </p:val>
                                        </p:tav>
                                        <p:tav tm="100000">
                                          <p:val>
                                            <p:strVal val="#ppt_x"/>
                                          </p:val>
                                        </p:tav>
                                      </p:tavLst>
                                    </p:anim>
                                    <p:animEffect transition="in" filter="wipe(right)">
                                      <p:cBhvr>
                                        <p:cTn id="584" dur="1500"/>
                                        <p:tgtEl>
                                          <p:spTgt spid="665"/>
                                        </p:tgtEl>
                                      </p:cBhvr>
                                    </p:animEffect>
                                  </p:childTnLst>
                                </p:cTn>
                              </p:par>
                              <p:par>
                                <p:cTn id="585" presetID="12" presetClass="entr" presetSubtype="8" fill="hold" grpId="0" nodeType="withEffect">
                                  <p:stCondLst>
                                    <p:cond delay="0"/>
                                  </p:stCondLst>
                                  <p:childTnLst>
                                    <p:set>
                                      <p:cBhvr>
                                        <p:cTn id="586" dur="1" fill="hold">
                                          <p:stCondLst>
                                            <p:cond delay="0"/>
                                          </p:stCondLst>
                                        </p:cTn>
                                        <p:tgtEl>
                                          <p:spTgt spid="666"/>
                                        </p:tgtEl>
                                        <p:attrNameLst>
                                          <p:attrName>style.visibility</p:attrName>
                                        </p:attrNameLst>
                                      </p:cBhvr>
                                      <p:to>
                                        <p:strVal val="visible"/>
                                      </p:to>
                                    </p:set>
                                    <p:anim calcmode="lin" valueType="num">
                                      <p:cBhvr additive="base">
                                        <p:cTn id="587" dur="1500"/>
                                        <p:tgtEl>
                                          <p:spTgt spid="666"/>
                                        </p:tgtEl>
                                        <p:attrNameLst>
                                          <p:attrName>ppt_x</p:attrName>
                                        </p:attrNameLst>
                                      </p:cBhvr>
                                      <p:tavLst>
                                        <p:tav tm="0">
                                          <p:val>
                                            <p:strVal val="#ppt_x-#ppt_w*1.125000"/>
                                          </p:val>
                                        </p:tav>
                                        <p:tav tm="100000">
                                          <p:val>
                                            <p:strVal val="#ppt_x"/>
                                          </p:val>
                                        </p:tav>
                                      </p:tavLst>
                                    </p:anim>
                                    <p:animEffect transition="in" filter="wipe(right)">
                                      <p:cBhvr>
                                        <p:cTn id="588" dur="1500"/>
                                        <p:tgtEl>
                                          <p:spTgt spid="666"/>
                                        </p:tgtEl>
                                      </p:cBhvr>
                                    </p:animEffect>
                                  </p:childTnLst>
                                </p:cTn>
                              </p:par>
                              <p:par>
                                <p:cTn id="589" presetID="12" presetClass="entr" presetSubtype="8" fill="hold" grpId="0" nodeType="withEffect">
                                  <p:stCondLst>
                                    <p:cond delay="0"/>
                                  </p:stCondLst>
                                  <p:childTnLst>
                                    <p:set>
                                      <p:cBhvr>
                                        <p:cTn id="590" dur="1" fill="hold">
                                          <p:stCondLst>
                                            <p:cond delay="0"/>
                                          </p:stCondLst>
                                        </p:cTn>
                                        <p:tgtEl>
                                          <p:spTgt spid="667"/>
                                        </p:tgtEl>
                                        <p:attrNameLst>
                                          <p:attrName>style.visibility</p:attrName>
                                        </p:attrNameLst>
                                      </p:cBhvr>
                                      <p:to>
                                        <p:strVal val="visible"/>
                                      </p:to>
                                    </p:set>
                                    <p:anim calcmode="lin" valueType="num">
                                      <p:cBhvr additive="base">
                                        <p:cTn id="591" dur="1500"/>
                                        <p:tgtEl>
                                          <p:spTgt spid="667"/>
                                        </p:tgtEl>
                                        <p:attrNameLst>
                                          <p:attrName>ppt_x</p:attrName>
                                        </p:attrNameLst>
                                      </p:cBhvr>
                                      <p:tavLst>
                                        <p:tav tm="0">
                                          <p:val>
                                            <p:strVal val="#ppt_x-#ppt_w*1.125000"/>
                                          </p:val>
                                        </p:tav>
                                        <p:tav tm="100000">
                                          <p:val>
                                            <p:strVal val="#ppt_x"/>
                                          </p:val>
                                        </p:tav>
                                      </p:tavLst>
                                    </p:anim>
                                    <p:animEffect transition="in" filter="wipe(right)">
                                      <p:cBhvr>
                                        <p:cTn id="592" dur="1500"/>
                                        <p:tgtEl>
                                          <p:spTgt spid="667"/>
                                        </p:tgtEl>
                                      </p:cBhvr>
                                    </p:animEffect>
                                  </p:childTnLst>
                                </p:cTn>
                              </p:par>
                              <p:par>
                                <p:cTn id="593" presetID="12" presetClass="entr" presetSubtype="8" fill="hold" grpId="0" nodeType="withEffect">
                                  <p:stCondLst>
                                    <p:cond delay="0"/>
                                  </p:stCondLst>
                                  <p:childTnLst>
                                    <p:set>
                                      <p:cBhvr>
                                        <p:cTn id="594" dur="1" fill="hold">
                                          <p:stCondLst>
                                            <p:cond delay="0"/>
                                          </p:stCondLst>
                                        </p:cTn>
                                        <p:tgtEl>
                                          <p:spTgt spid="668"/>
                                        </p:tgtEl>
                                        <p:attrNameLst>
                                          <p:attrName>style.visibility</p:attrName>
                                        </p:attrNameLst>
                                      </p:cBhvr>
                                      <p:to>
                                        <p:strVal val="visible"/>
                                      </p:to>
                                    </p:set>
                                    <p:anim calcmode="lin" valueType="num">
                                      <p:cBhvr additive="base">
                                        <p:cTn id="595" dur="1500"/>
                                        <p:tgtEl>
                                          <p:spTgt spid="668"/>
                                        </p:tgtEl>
                                        <p:attrNameLst>
                                          <p:attrName>ppt_x</p:attrName>
                                        </p:attrNameLst>
                                      </p:cBhvr>
                                      <p:tavLst>
                                        <p:tav tm="0">
                                          <p:val>
                                            <p:strVal val="#ppt_x-#ppt_w*1.125000"/>
                                          </p:val>
                                        </p:tav>
                                        <p:tav tm="100000">
                                          <p:val>
                                            <p:strVal val="#ppt_x"/>
                                          </p:val>
                                        </p:tav>
                                      </p:tavLst>
                                    </p:anim>
                                    <p:animEffect transition="in" filter="wipe(right)">
                                      <p:cBhvr>
                                        <p:cTn id="596" dur="1500"/>
                                        <p:tgtEl>
                                          <p:spTgt spid="668"/>
                                        </p:tgtEl>
                                      </p:cBhvr>
                                    </p:animEffect>
                                  </p:childTnLst>
                                </p:cTn>
                              </p:par>
                              <p:par>
                                <p:cTn id="597" presetID="12" presetClass="entr" presetSubtype="8" fill="hold" grpId="0" nodeType="withEffect">
                                  <p:stCondLst>
                                    <p:cond delay="0"/>
                                  </p:stCondLst>
                                  <p:childTnLst>
                                    <p:set>
                                      <p:cBhvr>
                                        <p:cTn id="598" dur="1" fill="hold">
                                          <p:stCondLst>
                                            <p:cond delay="0"/>
                                          </p:stCondLst>
                                        </p:cTn>
                                        <p:tgtEl>
                                          <p:spTgt spid="683"/>
                                        </p:tgtEl>
                                        <p:attrNameLst>
                                          <p:attrName>style.visibility</p:attrName>
                                        </p:attrNameLst>
                                      </p:cBhvr>
                                      <p:to>
                                        <p:strVal val="visible"/>
                                      </p:to>
                                    </p:set>
                                    <p:anim calcmode="lin" valueType="num">
                                      <p:cBhvr additive="base">
                                        <p:cTn id="599" dur="1500"/>
                                        <p:tgtEl>
                                          <p:spTgt spid="683"/>
                                        </p:tgtEl>
                                        <p:attrNameLst>
                                          <p:attrName>ppt_x</p:attrName>
                                        </p:attrNameLst>
                                      </p:cBhvr>
                                      <p:tavLst>
                                        <p:tav tm="0">
                                          <p:val>
                                            <p:strVal val="#ppt_x-#ppt_w*1.125000"/>
                                          </p:val>
                                        </p:tav>
                                        <p:tav tm="100000">
                                          <p:val>
                                            <p:strVal val="#ppt_x"/>
                                          </p:val>
                                        </p:tav>
                                      </p:tavLst>
                                    </p:anim>
                                    <p:animEffect transition="in" filter="wipe(right)">
                                      <p:cBhvr>
                                        <p:cTn id="600" dur="1500"/>
                                        <p:tgtEl>
                                          <p:spTgt spid="683"/>
                                        </p:tgtEl>
                                      </p:cBhvr>
                                    </p:animEffect>
                                  </p:childTnLst>
                                </p:cTn>
                              </p:par>
                              <p:par>
                                <p:cTn id="601" presetID="12" presetClass="entr" presetSubtype="8" fill="hold" grpId="0" nodeType="withEffect">
                                  <p:stCondLst>
                                    <p:cond delay="0"/>
                                  </p:stCondLst>
                                  <p:childTnLst>
                                    <p:set>
                                      <p:cBhvr>
                                        <p:cTn id="602" dur="1" fill="hold">
                                          <p:stCondLst>
                                            <p:cond delay="0"/>
                                          </p:stCondLst>
                                        </p:cTn>
                                        <p:tgtEl>
                                          <p:spTgt spid="684"/>
                                        </p:tgtEl>
                                        <p:attrNameLst>
                                          <p:attrName>style.visibility</p:attrName>
                                        </p:attrNameLst>
                                      </p:cBhvr>
                                      <p:to>
                                        <p:strVal val="visible"/>
                                      </p:to>
                                    </p:set>
                                    <p:anim calcmode="lin" valueType="num">
                                      <p:cBhvr additive="base">
                                        <p:cTn id="603" dur="1500"/>
                                        <p:tgtEl>
                                          <p:spTgt spid="684"/>
                                        </p:tgtEl>
                                        <p:attrNameLst>
                                          <p:attrName>ppt_x</p:attrName>
                                        </p:attrNameLst>
                                      </p:cBhvr>
                                      <p:tavLst>
                                        <p:tav tm="0">
                                          <p:val>
                                            <p:strVal val="#ppt_x-#ppt_w*1.125000"/>
                                          </p:val>
                                        </p:tav>
                                        <p:tav tm="100000">
                                          <p:val>
                                            <p:strVal val="#ppt_x"/>
                                          </p:val>
                                        </p:tav>
                                      </p:tavLst>
                                    </p:anim>
                                    <p:animEffect transition="in" filter="wipe(right)">
                                      <p:cBhvr>
                                        <p:cTn id="604" dur="1500"/>
                                        <p:tgtEl>
                                          <p:spTgt spid="684"/>
                                        </p:tgtEl>
                                      </p:cBhvr>
                                    </p:animEffect>
                                  </p:childTnLst>
                                </p:cTn>
                              </p:par>
                              <p:par>
                                <p:cTn id="605" presetID="12" presetClass="entr" presetSubtype="8" fill="hold" grpId="0" nodeType="withEffect">
                                  <p:stCondLst>
                                    <p:cond delay="0"/>
                                  </p:stCondLst>
                                  <p:childTnLst>
                                    <p:set>
                                      <p:cBhvr>
                                        <p:cTn id="606" dur="1" fill="hold">
                                          <p:stCondLst>
                                            <p:cond delay="0"/>
                                          </p:stCondLst>
                                        </p:cTn>
                                        <p:tgtEl>
                                          <p:spTgt spid="685"/>
                                        </p:tgtEl>
                                        <p:attrNameLst>
                                          <p:attrName>style.visibility</p:attrName>
                                        </p:attrNameLst>
                                      </p:cBhvr>
                                      <p:to>
                                        <p:strVal val="visible"/>
                                      </p:to>
                                    </p:set>
                                    <p:anim calcmode="lin" valueType="num">
                                      <p:cBhvr additive="base">
                                        <p:cTn id="607" dur="1500"/>
                                        <p:tgtEl>
                                          <p:spTgt spid="685"/>
                                        </p:tgtEl>
                                        <p:attrNameLst>
                                          <p:attrName>ppt_x</p:attrName>
                                        </p:attrNameLst>
                                      </p:cBhvr>
                                      <p:tavLst>
                                        <p:tav tm="0">
                                          <p:val>
                                            <p:strVal val="#ppt_x-#ppt_w*1.125000"/>
                                          </p:val>
                                        </p:tav>
                                        <p:tav tm="100000">
                                          <p:val>
                                            <p:strVal val="#ppt_x"/>
                                          </p:val>
                                        </p:tav>
                                      </p:tavLst>
                                    </p:anim>
                                    <p:animEffect transition="in" filter="wipe(right)">
                                      <p:cBhvr>
                                        <p:cTn id="608" dur="1500"/>
                                        <p:tgtEl>
                                          <p:spTgt spid="685"/>
                                        </p:tgtEl>
                                      </p:cBhvr>
                                    </p:animEffect>
                                  </p:childTnLst>
                                </p:cTn>
                              </p:par>
                              <p:par>
                                <p:cTn id="609" presetID="12" presetClass="entr" presetSubtype="8" fill="hold" grpId="0" nodeType="withEffect">
                                  <p:stCondLst>
                                    <p:cond delay="0"/>
                                  </p:stCondLst>
                                  <p:childTnLst>
                                    <p:set>
                                      <p:cBhvr>
                                        <p:cTn id="610" dur="1" fill="hold">
                                          <p:stCondLst>
                                            <p:cond delay="0"/>
                                          </p:stCondLst>
                                        </p:cTn>
                                        <p:tgtEl>
                                          <p:spTgt spid="686"/>
                                        </p:tgtEl>
                                        <p:attrNameLst>
                                          <p:attrName>style.visibility</p:attrName>
                                        </p:attrNameLst>
                                      </p:cBhvr>
                                      <p:to>
                                        <p:strVal val="visible"/>
                                      </p:to>
                                    </p:set>
                                    <p:anim calcmode="lin" valueType="num">
                                      <p:cBhvr additive="base">
                                        <p:cTn id="611" dur="1500"/>
                                        <p:tgtEl>
                                          <p:spTgt spid="686"/>
                                        </p:tgtEl>
                                        <p:attrNameLst>
                                          <p:attrName>ppt_x</p:attrName>
                                        </p:attrNameLst>
                                      </p:cBhvr>
                                      <p:tavLst>
                                        <p:tav tm="0">
                                          <p:val>
                                            <p:strVal val="#ppt_x-#ppt_w*1.125000"/>
                                          </p:val>
                                        </p:tav>
                                        <p:tav tm="100000">
                                          <p:val>
                                            <p:strVal val="#ppt_x"/>
                                          </p:val>
                                        </p:tav>
                                      </p:tavLst>
                                    </p:anim>
                                    <p:animEffect transition="in" filter="wipe(right)">
                                      <p:cBhvr>
                                        <p:cTn id="612" dur="1500"/>
                                        <p:tgtEl>
                                          <p:spTgt spid="686"/>
                                        </p:tgtEl>
                                      </p:cBhvr>
                                    </p:animEffect>
                                  </p:childTnLst>
                                </p:cTn>
                              </p:par>
                              <p:par>
                                <p:cTn id="613" presetID="12" presetClass="entr" presetSubtype="8" fill="hold" grpId="0" nodeType="withEffect">
                                  <p:stCondLst>
                                    <p:cond delay="0"/>
                                  </p:stCondLst>
                                  <p:childTnLst>
                                    <p:set>
                                      <p:cBhvr>
                                        <p:cTn id="614" dur="1" fill="hold">
                                          <p:stCondLst>
                                            <p:cond delay="0"/>
                                          </p:stCondLst>
                                        </p:cTn>
                                        <p:tgtEl>
                                          <p:spTgt spid="687"/>
                                        </p:tgtEl>
                                        <p:attrNameLst>
                                          <p:attrName>style.visibility</p:attrName>
                                        </p:attrNameLst>
                                      </p:cBhvr>
                                      <p:to>
                                        <p:strVal val="visible"/>
                                      </p:to>
                                    </p:set>
                                    <p:anim calcmode="lin" valueType="num">
                                      <p:cBhvr additive="base">
                                        <p:cTn id="615" dur="1500"/>
                                        <p:tgtEl>
                                          <p:spTgt spid="687"/>
                                        </p:tgtEl>
                                        <p:attrNameLst>
                                          <p:attrName>ppt_x</p:attrName>
                                        </p:attrNameLst>
                                      </p:cBhvr>
                                      <p:tavLst>
                                        <p:tav tm="0">
                                          <p:val>
                                            <p:strVal val="#ppt_x-#ppt_w*1.125000"/>
                                          </p:val>
                                        </p:tav>
                                        <p:tav tm="100000">
                                          <p:val>
                                            <p:strVal val="#ppt_x"/>
                                          </p:val>
                                        </p:tav>
                                      </p:tavLst>
                                    </p:anim>
                                    <p:animEffect transition="in" filter="wipe(right)">
                                      <p:cBhvr>
                                        <p:cTn id="616" dur="1500"/>
                                        <p:tgtEl>
                                          <p:spTgt spid="687"/>
                                        </p:tgtEl>
                                      </p:cBhvr>
                                    </p:animEffect>
                                  </p:childTnLst>
                                </p:cTn>
                              </p:par>
                              <p:par>
                                <p:cTn id="617" presetID="12" presetClass="entr" presetSubtype="8" fill="hold" grpId="0" nodeType="withEffect">
                                  <p:stCondLst>
                                    <p:cond delay="0"/>
                                  </p:stCondLst>
                                  <p:childTnLst>
                                    <p:set>
                                      <p:cBhvr>
                                        <p:cTn id="618" dur="1" fill="hold">
                                          <p:stCondLst>
                                            <p:cond delay="0"/>
                                          </p:stCondLst>
                                        </p:cTn>
                                        <p:tgtEl>
                                          <p:spTgt spid="688"/>
                                        </p:tgtEl>
                                        <p:attrNameLst>
                                          <p:attrName>style.visibility</p:attrName>
                                        </p:attrNameLst>
                                      </p:cBhvr>
                                      <p:to>
                                        <p:strVal val="visible"/>
                                      </p:to>
                                    </p:set>
                                    <p:anim calcmode="lin" valueType="num">
                                      <p:cBhvr additive="base">
                                        <p:cTn id="619" dur="1500"/>
                                        <p:tgtEl>
                                          <p:spTgt spid="688"/>
                                        </p:tgtEl>
                                        <p:attrNameLst>
                                          <p:attrName>ppt_x</p:attrName>
                                        </p:attrNameLst>
                                      </p:cBhvr>
                                      <p:tavLst>
                                        <p:tav tm="0">
                                          <p:val>
                                            <p:strVal val="#ppt_x-#ppt_w*1.125000"/>
                                          </p:val>
                                        </p:tav>
                                        <p:tav tm="100000">
                                          <p:val>
                                            <p:strVal val="#ppt_x"/>
                                          </p:val>
                                        </p:tav>
                                      </p:tavLst>
                                    </p:anim>
                                    <p:animEffect transition="in" filter="wipe(right)">
                                      <p:cBhvr>
                                        <p:cTn id="620" dur="1500"/>
                                        <p:tgtEl>
                                          <p:spTgt spid="688"/>
                                        </p:tgtEl>
                                      </p:cBhvr>
                                    </p:animEffect>
                                  </p:childTnLst>
                                </p:cTn>
                              </p:par>
                              <p:par>
                                <p:cTn id="621" presetID="12" presetClass="entr" presetSubtype="8" fill="hold" grpId="0" nodeType="withEffect">
                                  <p:stCondLst>
                                    <p:cond delay="0"/>
                                  </p:stCondLst>
                                  <p:childTnLst>
                                    <p:set>
                                      <p:cBhvr>
                                        <p:cTn id="622" dur="1" fill="hold">
                                          <p:stCondLst>
                                            <p:cond delay="0"/>
                                          </p:stCondLst>
                                        </p:cTn>
                                        <p:tgtEl>
                                          <p:spTgt spid="689"/>
                                        </p:tgtEl>
                                        <p:attrNameLst>
                                          <p:attrName>style.visibility</p:attrName>
                                        </p:attrNameLst>
                                      </p:cBhvr>
                                      <p:to>
                                        <p:strVal val="visible"/>
                                      </p:to>
                                    </p:set>
                                    <p:anim calcmode="lin" valueType="num">
                                      <p:cBhvr additive="base">
                                        <p:cTn id="623" dur="1500"/>
                                        <p:tgtEl>
                                          <p:spTgt spid="689"/>
                                        </p:tgtEl>
                                        <p:attrNameLst>
                                          <p:attrName>ppt_x</p:attrName>
                                        </p:attrNameLst>
                                      </p:cBhvr>
                                      <p:tavLst>
                                        <p:tav tm="0">
                                          <p:val>
                                            <p:strVal val="#ppt_x-#ppt_w*1.125000"/>
                                          </p:val>
                                        </p:tav>
                                        <p:tav tm="100000">
                                          <p:val>
                                            <p:strVal val="#ppt_x"/>
                                          </p:val>
                                        </p:tav>
                                      </p:tavLst>
                                    </p:anim>
                                    <p:animEffect transition="in" filter="wipe(right)">
                                      <p:cBhvr>
                                        <p:cTn id="624" dur="1500"/>
                                        <p:tgtEl>
                                          <p:spTgt spid="689"/>
                                        </p:tgtEl>
                                      </p:cBhvr>
                                    </p:animEffect>
                                  </p:childTnLst>
                                </p:cTn>
                              </p:par>
                              <p:par>
                                <p:cTn id="625" presetID="12" presetClass="entr" presetSubtype="8" fill="hold" grpId="0" nodeType="withEffect">
                                  <p:stCondLst>
                                    <p:cond delay="0"/>
                                  </p:stCondLst>
                                  <p:childTnLst>
                                    <p:set>
                                      <p:cBhvr>
                                        <p:cTn id="626" dur="1" fill="hold">
                                          <p:stCondLst>
                                            <p:cond delay="0"/>
                                          </p:stCondLst>
                                        </p:cTn>
                                        <p:tgtEl>
                                          <p:spTgt spid="696"/>
                                        </p:tgtEl>
                                        <p:attrNameLst>
                                          <p:attrName>style.visibility</p:attrName>
                                        </p:attrNameLst>
                                      </p:cBhvr>
                                      <p:to>
                                        <p:strVal val="visible"/>
                                      </p:to>
                                    </p:set>
                                    <p:anim calcmode="lin" valueType="num">
                                      <p:cBhvr additive="base">
                                        <p:cTn id="627" dur="1500"/>
                                        <p:tgtEl>
                                          <p:spTgt spid="696"/>
                                        </p:tgtEl>
                                        <p:attrNameLst>
                                          <p:attrName>ppt_x</p:attrName>
                                        </p:attrNameLst>
                                      </p:cBhvr>
                                      <p:tavLst>
                                        <p:tav tm="0">
                                          <p:val>
                                            <p:strVal val="#ppt_x-#ppt_w*1.125000"/>
                                          </p:val>
                                        </p:tav>
                                        <p:tav tm="100000">
                                          <p:val>
                                            <p:strVal val="#ppt_x"/>
                                          </p:val>
                                        </p:tav>
                                      </p:tavLst>
                                    </p:anim>
                                    <p:animEffect transition="in" filter="wipe(right)">
                                      <p:cBhvr>
                                        <p:cTn id="628" dur="1500"/>
                                        <p:tgtEl>
                                          <p:spTgt spid="696"/>
                                        </p:tgtEl>
                                      </p:cBhvr>
                                    </p:animEffect>
                                  </p:childTnLst>
                                </p:cTn>
                              </p:par>
                              <p:par>
                                <p:cTn id="629" presetID="12" presetClass="entr" presetSubtype="8" fill="hold" grpId="0" nodeType="withEffect">
                                  <p:stCondLst>
                                    <p:cond delay="0"/>
                                  </p:stCondLst>
                                  <p:childTnLst>
                                    <p:set>
                                      <p:cBhvr>
                                        <p:cTn id="630" dur="1" fill="hold">
                                          <p:stCondLst>
                                            <p:cond delay="0"/>
                                          </p:stCondLst>
                                        </p:cTn>
                                        <p:tgtEl>
                                          <p:spTgt spid="697"/>
                                        </p:tgtEl>
                                        <p:attrNameLst>
                                          <p:attrName>style.visibility</p:attrName>
                                        </p:attrNameLst>
                                      </p:cBhvr>
                                      <p:to>
                                        <p:strVal val="visible"/>
                                      </p:to>
                                    </p:set>
                                    <p:anim calcmode="lin" valueType="num">
                                      <p:cBhvr additive="base">
                                        <p:cTn id="631" dur="1500"/>
                                        <p:tgtEl>
                                          <p:spTgt spid="697"/>
                                        </p:tgtEl>
                                        <p:attrNameLst>
                                          <p:attrName>ppt_x</p:attrName>
                                        </p:attrNameLst>
                                      </p:cBhvr>
                                      <p:tavLst>
                                        <p:tav tm="0">
                                          <p:val>
                                            <p:strVal val="#ppt_x-#ppt_w*1.125000"/>
                                          </p:val>
                                        </p:tav>
                                        <p:tav tm="100000">
                                          <p:val>
                                            <p:strVal val="#ppt_x"/>
                                          </p:val>
                                        </p:tav>
                                      </p:tavLst>
                                    </p:anim>
                                    <p:animEffect transition="in" filter="wipe(right)">
                                      <p:cBhvr>
                                        <p:cTn id="632" dur="1500"/>
                                        <p:tgtEl>
                                          <p:spTgt spid="697"/>
                                        </p:tgtEl>
                                      </p:cBhvr>
                                    </p:animEffect>
                                  </p:childTnLst>
                                </p:cTn>
                              </p:par>
                              <p:par>
                                <p:cTn id="633" presetID="12" presetClass="entr" presetSubtype="8" fill="hold" grpId="0" nodeType="withEffect">
                                  <p:stCondLst>
                                    <p:cond delay="0"/>
                                  </p:stCondLst>
                                  <p:childTnLst>
                                    <p:set>
                                      <p:cBhvr>
                                        <p:cTn id="634" dur="1" fill="hold">
                                          <p:stCondLst>
                                            <p:cond delay="0"/>
                                          </p:stCondLst>
                                        </p:cTn>
                                        <p:tgtEl>
                                          <p:spTgt spid="698"/>
                                        </p:tgtEl>
                                        <p:attrNameLst>
                                          <p:attrName>style.visibility</p:attrName>
                                        </p:attrNameLst>
                                      </p:cBhvr>
                                      <p:to>
                                        <p:strVal val="visible"/>
                                      </p:to>
                                    </p:set>
                                    <p:anim calcmode="lin" valueType="num">
                                      <p:cBhvr additive="base">
                                        <p:cTn id="635" dur="1500"/>
                                        <p:tgtEl>
                                          <p:spTgt spid="698"/>
                                        </p:tgtEl>
                                        <p:attrNameLst>
                                          <p:attrName>ppt_x</p:attrName>
                                        </p:attrNameLst>
                                      </p:cBhvr>
                                      <p:tavLst>
                                        <p:tav tm="0">
                                          <p:val>
                                            <p:strVal val="#ppt_x-#ppt_w*1.125000"/>
                                          </p:val>
                                        </p:tav>
                                        <p:tav tm="100000">
                                          <p:val>
                                            <p:strVal val="#ppt_x"/>
                                          </p:val>
                                        </p:tav>
                                      </p:tavLst>
                                    </p:anim>
                                    <p:animEffect transition="in" filter="wipe(right)">
                                      <p:cBhvr>
                                        <p:cTn id="636" dur="1500"/>
                                        <p:tgtEl>
                                          <p:spTgt spid="698"/>
                                        </p:tgtEl>
                                      </p:cBhvr>
                                    </p:animEffect>
                                  </p:childTnLst>
                                </p:cTn>
                              </p:par>
                              <p:par>
                                <p:cTn id="637" presetID="12" presetClass="entr" presetSubtype="8" fill="hold" grpId="0" nodeType="withEffect">
                                  <p:stCondLst>
                                    <p:cond delay="0"/>
                                  </p:stCondLst>
                                  <p:childTnLst>
                                    <p:set>
                                      <p:cBhvr>
                                        <p:cTn id="638" dur="1" fill="hold">
                                          <p:stCondLst>
                                            <p:cond delay="0"/>
                                          </p:stCondLst>
                                        </p:cTn>
                                        <p:tgtEl>
                                          <p:spTgt spid="699"/>
                                        </p:tgtEl>
                                        <p:attrNameLst>
                                          <p:attrName>style.visibility</p:attrName>
                                        </p:attrNameLst>
                                      </p:cBhvr>
                                      <p:to>
                                        <p:strVal val="visible"/>
                                      </p:to>
                                    </p:set>
                                    <p:anim calcmode="lin" valueType="num">
                                      <p:cBhvr additive="base">
                                        <p:cTn id="639" dur="1500"/>
                                        <p:tgtEl>
                                          <p:spTgt spid="699"/>
                                        </p:tgtEl>
                                        <p:attrNameLst>
                                          <p:attrName>ppt_x</p:attrName>
                                        </p:attrNameLst>
                                      </p:cBhvr>
                                      <p:tavLst>
                                        <p:tav tm="0">
                                          <p:val>
                                            <p:strVal val="#ppt_x-#ppt_w*1.125000"/>
                                          </p:val>
                                        </p:tav>
                                        <p:tav tm="100000">
                                          <p:val>
                                            <p:strVal val="#ppt_x"/>
                                          </p:val>
                                        </p:tav>
                                      </p:tavLst>
                                    </p:anim>
                                    <p:animEffect transition="in" filter="wipe(right)">
                                      <p:cBhvr>
                                        <p:cTn id="640" dur="1500"/>
                                        <p:tgtEl>
                                          <p:spTgt spid="699"/>
                                        </p:tgtEl>
                                      </p:cBhvr>
                                    </p:animEffect>
                                  </p:childTnLst>
                                </p:cTn>
                              </p:par>
                              <p:par>
                                <p:cTn id="641" presetID="12" presetClass="entr" presetSubtype="8" fill="hold" grpId="0" nodeType="withEffect">
                                  <p:stCondLst>
                                    <p:cond delay="0"/>
                                  </p:stCondLst>
                                  <p:childTnLst>
                                    <p:set>
                                      <p:cBhvr>
                                        <p:cTn id="642" dur="1" fill="hold">
                                          <p:stCondLst>
                                            <p:cond delay="0"/>
                                          </p:stCondLst>
                                        </p:cTn>
                                        <p:tgtEl>
                                          <p:spTgt spid="700"/>
                                        </p:tgtEl>
                                        <p:attrNameLst>
                                          <p:attrName>style.visibility</p:attrName>
                                        </p:attrNameLst>
                                      </p:cBhvr>
                                      <p:to>
                                        <p:strVal val="visible"/>
                                      </p:to>
                                    </p:set>
                                    <p:anim calcmode="lin" valueType="num">
                                      <p:cBhvr additive="base">
                                        <p:cTn id="643" dur="1500"/>
                                        <p:tgtEl>
                                          <p:spTgt spid="700"/>
                                        </p:tgtEl>
                                        <p:attrNameLst>
                                          <p:attrName>ppt_x</p:attrName>
                                        </p:attrNameLst>
                                      </p:cBhvr>
                                      <p:tavLst>
                                        <p:tav tm="0">
                                          <p:val>
                                            <p:strVal val="#ppt_x-#ppt_w*1.125000"/>
                                          </p:val>
                                        </p:tav>
                                        <p:tav tm="100000">
                                          <p:val>
                                            <p:strVal val="#ppt_x"/>
                                          </p:val>
                                        </p:tav>
                                      </p:tavLst>
                                    </p:anim>
                                    <p:animEffect transition="in" filter="wipe(right)">
                                      <p:cBhvr>
                                        <p:cTn id="644" dur="1500"/>
                                        <p:tgtEl>
                                          <p:spTgt spid="700"/>
                                        </p:tgtEl>
                                      </p:cBhvr>
                                    </p:animEffect>
                                  </p:childTnLst>
                                </p:cTn>
                              </p:par>
                              <p:par>
                                <p:cTn id="645" presetID="12" presetClass="entr" presetSubtype="8" fill="hold" grpId="0" nodeType="withEffect">
                                  <p:stCondLst>
                                    <p:cond delay="0"/>
                                  </p:stCondLst>
                                  <p:childTnLst>
                                    <p:set>
                                      <p:cBhvr>
                                        <p:cTn id="646" dur="1" fill="hold">
                                          <p:stCondLst>
                                            <p:cond delay="0"/>
                                          </p:stCondLst>
                                        </p:cTn>
                                        <p:tgtEl>
                                          <p:spTgt spid="701"/>
                                        </p:tgtEl>
                                        <p:attrNameLst>
                                          <p:attrName>style.visibility</p:attrName>
                                        </p:attrNameLst>
                                      </p:cBhvr>
                                      <p:to>
                                        <p:strVal val="visible"/>
                                      </p:to>
                                    </p:set>
                                    <p:anim calcmode="lin" valueType="num">
                                      <p:cBhvr additive="base">
                                        <p:cTn id="647" dur="1500"/>
                                        <p:tgtEl>
                                          <p:spTgt spid="701"/>
                                        </p:tgtEl>
                                        <p:attrNameLst>
                                          <p:attrName>ppt_x</p:attrName>
                                        </p:attrNameLst>
                                      </p:cBhvr>
                                      <p:tavLst>
                                        <p:tav tm="0">
                                          <p:val>
                                            <p:strVal val="#ppt_x-#ppt_w*1.125000"/>
                                          </p:val>
                                        </p:tav>
                                        <p:tav tm="100000">
                                          <p:val>
                                            <p:strVal val="#ppt_x"/>
                                          </p:val>
                                        </p:tav>
                                      </p:tavLst>
                                    </p:anim>
                                    <p:animEffect transition="in" filter="wipe(right)">
                                      <p:cBhvr>
                                        <p:cTn id="648" dur="1500"/>
                                        <p:tgtEl>
                                          <p:spTgt spid="701"/>
                                        </p:tgtEl>
                                      </p:cBhvr>
                                    </p:animEffect>
                                  </p:childTnLst>
                                </p:cTn>
                              </p:par>
                              <p:par>
                                <p:cTn id="649" presetID="12" presetClass="entr" presetSubtype="8" fill="hold" grpId="0" nodeType="withEffect">
                                  <p:stCondLst>
                                    <p:cond delay="0"/>
                                  </p:stCondLst>
                                  <p:childTnLst>
                                    <p:set>
                                      <p:cBhvr>
                                        <p:cTn id="650" dur="1" fill="hold">
                                          <p:stCondLst>
                                            <p:cond delay="0"/>
                                          </p:stCondLst>
                                        </p:cTn>
                                        <p:tgtEl>
                                          <p:spTgt spid="702"/>
                                        </p:tgtEl>
                                        <p:attrNameLst>
                                          <p:attrName>style.visibility</p:attrName>
                                        </p:attrNameLst>
                                      </p:cBhvr>
                                      <p:to>
                                        <p:strVal val="visible"/>
                                      </p:to>
                                    </p:set>
                                    <p:anim calcmode="lin" valueType="num">
                                      <p:cBhvr additive="base">
                                        <p:cTn id="651" dur="1500"/>
                                        <p:tgtEl>
                                          <p:spTgt spid="702"/>
                                        </p:tgtEl>
                                        <p:attrNameLst>
                                          <p:attrName>ppt_x</p:attrName>
                                        </p:attrNameLst>
                                      </p:cBhvr>
                                      <p:tavLst>
                                        <p:tav tm="0">
                                          <p:val>
                                            <p:strVal val="#ppt_x-#ppt_w*1.125000"/>
                                          </p:val>
                                        </p:tav>
                                        <p:tav tm="100000">
                                          <p:val>
                                            <p:strVal val="#ppt_x"/>
                                          </p:val>
                                        </p:tav>
                                      </p:tavLst>
                                    </p:anim>
                                    <p:animEffect transition="in" filter="wipe(right)">
                                      <p:cBhvr>
                                        <p:cTn id="652" dur="1500"/>
                                        <p:tgtEl>
                                          <p:spTgt spid="702"/>
                                        </p:tgtEl>
                                      </p:cBhvr>
                                    </p:animEffect>
                                  </p:childTnLst>
                                </p:cTn>
                              </p:par>
                              <p:par>
                                <p:cTn id="653" presetID="12" presetClass="entr" presetSubtype="8" fill="hold" grpId="0" nodeType="withEffect">
                                  <p:stCondLst>
                                    <p:cond delay="0"/>
                                  </p:stCondLst>
                                  <p:childTnLst>
                                    <p:set>
                                      <p:cBhvr>
                                        <p:cTn id="654" dur="1" fill="hold">
                                          <p:stCondLst>
                                            <p:cond delay="0"/>
                                          </p:stCondLst>
                                        </p:cTn>
                                        <p:tgtEl>
                                          <p:spTgt spid="703"/>
                                        </p:tgtEl>
                                        <p:attrNameLst>
                                          <p:attrName>style.visibility</p:attrName>
                                        </p:attrNameLst>
                                      </p:cBhvr>
                                      <p:to>
                                        <p:strVal val="visible"/>
                                      </p:to>
                                    </p:set>
                                    <p:anim calcmode="lin" valueType="num">
                                      <p:cBhvr additive="base">
                                        <p:cTn id="655" dur="1500"/>
                                        <p:tgtEl>
                                          <p:spTgt spid="703"/>
                                        </p:tgtEl>
                                        <p:attrNameLst>
                                          <p:attrName>ppt_x</p:attrName>
                                        </p:attrNameLst>
                                      </p:cBhvr>
                                      <p:tavLst>
                                        <p:tav tm="0">
                                          <p:val>
                                            <p:strVal val="#ppt_x-#ppt_w*1.125000"/>
                                          </p:val>
                                        </p:tav>
                                        <p:tav tm="100000">
                                          <p:val>
                                            <p:strVal val="#ppt_x"/>
                                          </p:val>
                                        </p:tav>
                                      </p:tavLst>
                                    </p:anim>
                                    <p:animEffect transition="in" filter="wipe(right)">
                                      <p:cBhvr>
                                        <p:cTn id="656" dur="1500"/>
                                        <p:tgtEl>
                                          <p:spTgt spid="703"/>
                                        </p:tgtEl>
                                      </p:cBhvr>
                                    </p:animEffect>
                                  </p:childTnLst>
                                </p:cTn>
                              </p:par>
                              <p:par>
                                <p:cTn id="657" presetID="12" presetClass="entr" presetSubtype="8" fill="hold" grpId="0" nodeType="withEffect">
                                  <p:stCondLst>
                                    <p:cond delay="0"/>
                                  </p:stCondLst>
                                  <p:childTnLst>
                                    <p:set>
                                      <p:cBhvr>
                                        <p:cTn id="658" dur="1" fill="hold">
                                          <p:stCondLst>
                                            <p:cond delay="0"/>
                                          </p:stCondLst>
                                        </p:cTn>
                                        <p:tgtEl>
                                          <p:spTgt spid="704"/>
                                        </p:tgtEl>
                                        <p:attrNameLst>
                                          <p:attrName>style.visibility</p:attrName>
                                        </p:attrNameLst>
                                      </p:cBhvr>
                                      <p:to>
                                        <p:strVal val="visible"/>
                                      </p:to>
                                    </p:set>
                                    <p:anim calcmode="lin" valueType="num">
                                      <p:cBhvr additive="base">
                                        <p:cTn id="659" dur="1500"/>
                                        <p:tgtEl>
                                          <p:spTgt spid="704"/>
                                        </p:tgtEl>
                                        <p:attrNameLst>
                                          <p:attrName>ppt_x</p:attrName>
                                        </p:attrNameLst>
                                      </p:cBhvr>
                                      <p:tavLst>
                                        <p:tav tm="0">
                                          <p:val>
                                            <p:strVal val="#ppt_x-#ppt_w*1.125000"/>
                                          </p:val>
                                        </p:tav>
                                        <p:tav tm="100000">
                                          <p:val>
                                            <p:strVal val="#ppt_x"/>
                                          </p:val>
                                        </p:tav>
                                      </p:tavLst>
                                    </p:anim>
                                    <p:animEffect transition="in" filter="wipe(right)">
                                      <p:cBhvr>
                                        <p:cTn id="660" dur="1500"/>
                                        <p:tgtEl>
                                          <p:spTgt spid="704"/>
                                        </p:tgtEl>
                                      </p:cBhvr>
                                    </p:animEffect>
                                  </p:childTnLst>
                                </p:cTn>
                              </p:par>
                              <p:par>
                                <p:cTn id="661" presetID="12" presetClass="entr" presetSubtype="8" fill="hold" grpId="0" nodeType="withEffect">
                                  <p:stCondLst>
                                    <p:cond delay="0"/>
                                  </p:stCondLst>
                                  <p:childTnLst>
                                    <p:set>
                                      <p:cBhvr>
                                        <p:cTn id="662" dur="1" fill="hold">
                                          <p:stCondLst>
                                            <p:cond delay="0"/>
                                          </p:stCondLst>
                                        </p:cTn>
                                        <p:tgtEl>
                                          <p:spTgt spid="705"/>
                                        </p:tgtEl>
                                        <p:attrNameLst>
                                          <p:attrName>style.visibility</p:attrName>
                                        </p:attrNameLst>
                                      </p:cBhvr>
                                      <p:to>
                                        <p:strVal val="visible"/>
                                      </p:to>
                                    </p:set>
                                    <p:anim calcmode="lin" valueType="num">
                                      <p:cBhvr additive="base">
                                        <p:cTn id="663" dur="1500"/>
                                        <p:tgtEl>
                                          <p:spTgt spid="705"/>
                                        </p:tgtEl>
                                        <p:attrNameLst>
                                          <p:attrName>ppt_x</p:attrName>
                                        </p:attrNameLst>
                                      </p:cBhvr>
                                      <p:tavLst>
                                        <p:tav tm="0">
                                          <p:val>
                                            <p:strVal val="#ppt_x-#ppt_w*1.125000"/>
                                          </p:val>
                                        </p:tav>
                                        <p:tav tm="100000">
                                          <p:val>
                                            <p:strVal val="#ppt_x"/>
                                          </p:val>
                                        </p:tav>
                                      </p:tavLst>
                                    </p:anim>
                                    <p:animEffect transition="in" filter="wipe(right)">
                                      <p:cBhvr>
                                        <p:cTn id="664" dur="1500"/>
                                        <p:tgtEl>
                                          <p:spTgt spid="705"/>
                                        </p:tgtEl>
                                      </p:cBhvr>
                                    </p:animEffect>
                                  </p:childTnLst>
                                </p:cTn>
                              </p:par>
                              <p:par>
                                <p:cTn id="665" presetID="12" presetClass="entr" presetSubtype="8" fill="hold" grpId="0" nodeType="withEffect">
                                  <p:stCondLst>
                                    <p:cond delay="0"/>
                                  </p:stCondLst>
                                  <p:childTnLst>
                                    <p:set>
                                      <p:cBhvr>
                                        <p:cTn id="666" dur="1" fill="hold">
                                          <p:stCondLst>
                                            <p:cond delay="0"/>
                                          </p:stCondLst>
                                        </p:cTn>
                                        <p:tgtEl>
                                          <p:spTgt spid="706"/>
                                        </p:tgtEl>
                                        <p:attrNameLst>
                                          <p:attrName>style.visibility</p:attrName>
                                        </p:attrNameLst>
                                      </p:cBhvr>
                                      <p:to>
                                        <p:strVal val="visible"/>
                                      </p:to>
                                    </p:set>
                                    <p:anim calcmode="lin" valueType="num">
                                      <p:cBhvr additive="base">
                                        <p:cTn id="667" dur="1500"/>
                                        <p:tgtEl>
                                          <p:spTgt spid="706"/>
                                        </p:tgtEl>
                                        <p:attrNameLst>
                                          <p:attrName>ppt_x</p:attrName>
                                        </p:attrNameLst>
                                      </p:cBhvr>
                                      <p:tavLst>
                                        <p:tav tm="0">
                                          <p:val>
                                            <p:strVal val="#ppt_x-#ppt_w*1.125000"/>
                                          </p:val>
                                        </p:tav>
                                        <p:tav tm="100000">
                                          <p:val>
                                            <p:strVal val="#ppt_x"/>
                                          </p:val>
                                        </p:tav>
                                      </p:tavLst>
                                    </p:anim>
                                    <p:animEffect transition="in" filter="wipe(right)">
                                      <p:cBhvr>
                                        <p:cTn id="668" dur="1500"/>
                                        <p:tgtEl>
                                          <p:spTgt spid="706"/>
                                        </p:tgtEl>
                                      </p:cBhvr>
                                    </p:animEffect>
                                  </p:childTnLst>
                                </p:cTn>
                              </p:par>
                              <p:par>
                                <p:cTn id="669" presetID="12" presetClass="entr" presetSubtype="8" fill="hold" grpId="0" nodeType="withEffect">
                                  <p:stCondLst>
                                    <p:cond delay="0"/>
                                  </p:stCondLst>
                                  <p:childTnLst>
                                    <p:set>
                                      <p:cBhvr>
                                        <p:cTn id="670" dur="1" fill="hold">
                                          <p:stCondLst>
                                            <p:cond delay="0"/>
                                          </p:stCondLst>
                                        </p:cTn>
                                        <p:tgtEl>
                                          <p:spTgt spid="707"/>
                                        </p:tgtEl>
                                        <p:attrNameLst>
                                          <p:attrName>style.visibility</p:attrName>
                                        </p:attrNameLst>
                                      </p:cBhvr>
                                      <p:to>
                                        <p:strVal val="visible"/>
                                      </p:to>
                                    </p:set>
                                    <p:anim calcmode="lin" valueType="num">
                                      <p:cBhvr additive="base">
                                        <p:cTn id="671" dur="1500"/>
                                        <p:tgtEl>
                                          <p:spTgt spid="707"/>
                                        </p:tgtEl>
                                        <p:attrNameLst>
                                          <p:attrName>ppt_x</p:attrName>
                                        </p:attrNameLst>
                                      </p:cBhvr>
                                      <p:tavLst>
                                        <p:tav tm="0">
                                          <p:val>
                                            <p:strVal val="#ppt_x-#ppt_w*1.125000"/>
                                          </p:val>
                                        </p:tav>
                                        <p:tav tm="100000">
                                          <p:val>
                                            <p:strVal val="#ppt_x"/>
                                          </p:val>
                                        </p:tav>
                                      </p:tavLst>
                                    </p:anim>
                                    <p:animEffect transition="in" filter="wipe(right)">
                                      <p:cBhvr>
                                        <p:cTn id="672" dur="1500"/>
                                        <p:tgtEl>
                                          <p:spTgt spid="707"/>
                                        </p:tgtEl>
                                      </p:cBhvr>
                                    </p:animEffect>
                                  </p:childTnLst>
                                </p:cTn>
                              </p:par>
                              <p:par>
                                <p:cTn id="673" presetID="12" presetClass="entr" presetSubtype="8" fill="hold" grpId="0" nodeType="withEffect">
                                  <p:stCondLst>
                                    <p:cond delay="0"/>
                                  </p:stCondLst>
                                  <p:childTnLst>
                                    <p:set>
                                      <p:cBhvr>
                                        <p:cTn id="674" dur="1" fill="hold">
                                          <p:stCondLst>
                                            <p:cond delay="0"/>
                                          </p:stCondLst>
                                        </p:cTn>
                                        <p:tgtEl>
                                          <p:spTgt spid="708"/>
                                        </p:tgtEl>
                                        <p:attrNameLst>
                                          <p:attrName>style.visibility</p:attrName>
                                        </p:attrNameLst>
                                      </p:cBhvr>
                                      <p:to>
                                        <p:strVal val="visible"/>
                                      </p:to>
                                    </p:set>
                                    <p:anim calcmode="lin" valueType="num">
                                      <p:cBhvr additive="base">
                                        <p:cTn id="675" dur="1500"/>
                                        <p:tgtEl>
                                          <p:spTgt spid="708"/>
                                        </p:tgtEl>
                                        <p:attrNameLst>
                                          <p:attrName>ppt_x</p:attrName>
                                        </p:attrNameLst>
                                      </p:cBhvr>
                                      <p:tavLst>
                                        <p:tav tm="0">
                                          <p:val>
                                            <p:strVal val="#ppt_x-#ppt_w*1.125000"/>
                                          </p:val>
                                        </p:tav>
                                        <p:tav tm="100000">
                                          <p:val>
                                            <p:strVal val="#ppt_x"/>
                                          </p:val>
                                        </p:tav>
                                      </p:tavLst>
                                    </p:anim>
                                    <p:animEffect transition="in" filter="wipe(right)">
                                      <p:cBhvr>
                                        <p:cTn id="676" dur="1500"/>
                                        <p:tgtEl>
                                          <p:spTgt spid="708"/>
                                        </p:tgtEl>
                                      </p:cBhvr>
                                    </p:animEffect>
                                  </p:childTnLst>
                                </p:cTn>
                              </p:par>
                              <p:par>
                                <p:cTn id="677" presetID="12" presetClass="entr" presetSubtype="8" fill="hold" grpId="0" nodeType="withEffect">
                                  <p:stCondLst>
                                    <p:cond delay="0"/>
                                  </p:stCondLst>
                                  <p:childTnLst>
                                    <p:set>
                                      <p:cBhvr>
                                        <p:cTn id="678" dur="1" fill="hold">
                                          <p:stCondLst>
                                            <p:cond delay="0"/>
                                          </p:stCondLst>
                                        </p:cTn>
                                        <p:tgtEl>
                                          <p:spTgt spid="709"/>
                                        </p:tgtEl>
                                        <p:attrNameLst>
                                          <p:attrName>style.visibility</p:attrName>
                                        </p:attrNameLst>
                                      </p:cBhvr>
                                      <p:to>
                                        <p:strVal val="visible"/>
                                      </p:to>
                                    </p:set>
                                    <p:anim calcmode="lin" valueType="num">
                                      <p:cBhvr additive="base">
                                        <p:cTn id="679" dur="1500"/>
                                        <p:tgtEl>
                                          <p:spTgt spid="709"/>
                                        </p:tgtEl>
                                        <p:attrNameLst>
                                          <p:attrName>ppt_x</p:attrName>
                                        </p:attrNameLst>
                                      </p:cBhvr>
                                      <p:tavLst>
                                        <p:tav tm="0">
                                          <p:val>
                                            <p:strVal val="#ppt_x-#ppt_w*1.125000"/>
                                          </p:val>
                                        </p:tav>
                                        <p:tav tm="100000">
                                          <p:val>
                                            <p:strVal val="#ppt_x"/>
                                          </p:val>
                                        </p:tav>
                                      </p:tavLst>
                                    </p:anim>
                                    <p:animEffect transition="in" filter="wipe(right)">
                                      <p:cBhvr>
                                        <p:cTn id="680" dur="1500"/>
                                        <p:tgtEl>
                                          <p:spTgt spid="709"/>
                                        </p:tgtEl>
                                      </p:cBhvr>
                                    </p:animEffect>
                                  </p:childTnLst>
                                </p:cTn>
                              </p:par>
                              <p:par>
                                <p:cTn id="681" presetID="12" presetClass="entr" presetSubtype="8" fill="hold" grpId="0" nodeType="withEffect">
                                  <p:stCondLst>
                                    <p:cond delay="0"/>
                                  </p:stCondLst>
                                  <p:childTnLst>
                                    <p:set>
                                      <p:cBhvr>
                                        <p:cTn id="682" dur="1" fill="hold">
                                          <p:stCondLst>
                                            <p:cond delay="0"/>
                                          </p:stCondLst>
                                        </p:cTn>
                                        <p:tgtEl>
                                          <p:spTgt spid="710"/>
                                        </p:tgtEl>
                                        <p:attrNameLst>
                                          <p:attrName>style.visibility</p:attrName>
                                        </p:attrNameLst>
                                      </p:cBhvr>
                                      <p:to>
                                        <p:strVal val="visible"/>
                                      </p:to>
                                    </p:set>
                                    <p:anim calcmode="lin" valueType="num">
                                      <p:cBhvr additive="base">
                                        <p:cTn id="683" dur="1500"/>
                                        <p:tgtEl>
                                          <p:spTgt spid="710"/>
                                        </p:tgtEl>
                                        <p:attrNameLst>
                                          <p:attrName>ppt_x</p:attrName>
                                        </p:attrNameLst>
                                      </p:cBhvr>
                                      <p:tavLst>
                                        <p:tav tm="0">
                                          <p:val>
                                            <p:strVal val="#ppt_x-#ppt_w*1.125000"/>
                                          </p:val>
                                        </p:tav>
                                        <p:tav tm="100000">
                                          <p:val>
                                            <p:strVal val="#ppt_x"/>
                                          </p:val>
                                        </p:tav>
                                      </p:tavLst>
                                    </p:anim>
                                    <p:animEffect transition="in" filter="wipe(right)">
                                      <p:cBhvr>
                                        <p:cTn id="684" dur="1500"/>
                                        <p:tgtEl>
                                          <p:spTgt spid="710"/>
                                        </p:tgtEl>
                                      </p:cBhvr>
                                    </p:animEffect>
                                  </p:childTnLst>
                                </p:cTn>
                              </p:par>
                              <p:par>
                                <p:cTn id="685" presetID="12" presetClass="entr" presetSubtype="8" fill="hold" grpId="0" nodeType="withEffect">
                                  <p:stCondLst>
                                    <p:cond delay="0"/>
                                  </p:stCondLst>
                                  <p:childTnLst>
                                    <p:set>
                                      <p:cBhvr>
                                        <p:cTn id="686" dur="1" fill="hold">
                                          <p:stCondLst>
                                            <p:cond delay="0"/>
                                          </p:stCondLst>
                                        </p:cTn>
                                        <p:tgtEl>
                                          <p:spTgt spid="711"/>
                                        </p:tgtEl>
                                        <p:attrNameLst>
                                          <p:attrName>style.visibility</p:attrName>
                                        </p:attrNameLst>
                                      </p:cBhvr>
                                      <p:to>
                                        <p:strVal val="visible"/>
                                      </p:to>
                                    </p:set>
                                    <p:anim calcmode="lin" valueType="num">
                                      <p:cBhvr additive="base">
                                        <p:cTn id="687" dur="1500"/>
                                        <p:tgtEl>
                                          <p:spTgt spid="711"/>
                                        </p:tgtEl>
                                        <p:attrNameLst>
                                          <p:attrName>ppt_x</p:attrName>
                                        </p:attrNameLst>
                                      </p:cBhvr>
                                      <p:tavLst>
                                        <p:tav tm="0">
                                          <p:val>
                                            <p:strVal val="#ppt_x-#ppt_w*1.125000"/>
                                          </p:val>
                                        </p:tav>
                                        <p:tav tm="100000">
                                          <p:val>
                                            <p:strVal val="#ppt_x"/>
                                          </p:val>
                                        </p:tav>
                                      </p:tavLst>
                                    </p:anim>
                                    <p:animEffect transition="in" filter="wipe(right)">
                                      <p:cBhvr>
                                        <p:cTn id="688" dur="1500"/>
                                        <p:tgtEl>
                                          <p:spTgt spid="711"/>
                                        </p:tgtEl>
                                      </p:cBhvr>
                                    </p:animEffect>
                                  </p:childTnLst>
                                </p:cTn>
                              </p:par>
                              <p:par>
                                <p:cTn id="689" presetID="12" presetClass="entr" presetSubtype="8" fill="hold" grpId="0" nodeType="withEffect">
                                  <p:stCondLst>
                                    <p:cond delay="0"/>
                                  </p:stCondLst>
                                  <p:childTnLst>
                                    <p:set>
                                      <p:cBhvr>
                                        <p:cTn id="690" dur="1" fill="hold">
                                          <p:stCondLst>
                                            <p:cond delay="0"/>
                                          </p:stCondLst>
                                        </p:cTn>
                                        <p:tgtEl>
                                          <p:spTgt spid="712"/>
                                        </p:tgtEl>
                                        <p:attrNameLst>
                                          <p:attrName>style.visibility</p:attrName>
                                        </p:attrNameLst>
                                      </p:cBhvr>
                                      <p:to>
                                        <p:strVal val="visible"/>
                                      </p:to>
                                    </p:set>
                                    <p:anim calcmode="lin" valueType="num">
                                      <p:cBhvr additive="base">
                                        <p:cTn id="691" dur="1500"/>
                                        <p:tgtEl>
                                          <p:spTgt spid="712"/>
                                        </p:tgtEl>
                                        <p:attrNameLst>
                                          <p:attrName>ppt_x</p:attrName>
                                        </p:attrNameLst>
                                      </p:cBhvr>
                                      <p:tavLst>
                                        <p:tav tm="0">
                                          <p:val>
                                            <p:strVal val="#ppt_x-#ppt_w*1.125000"/>
                                          </p:val>
                                        </p:tav>
                                        <p:tav tm="100000">
                                          <p:val>
                                            <p:strVal val="#ppt_x"/>
                                          </p:val>
                                        </p:tav>
                                      </p:tavLst>
                                    </p:anim>
                                    <p:animEffect transition="in" filter="wipe(right)">
                                      <p:cBhvr>
                                        <p:cTn id="692" dur="1500"/>
                                        <p:tgtEl>
                                          <p:spTgt spid="712"/>
                                        </p:tgtEl>
                                      </p:cBhvr>
                                    </p:animEffect>
                                  </p:childTnLst>
                                </p:cTn>
                              </p:par>
                              <p:par>
                                <p:cTn id="693" presetID="12" presetClass="entr" presetSubtype="8" fill="hold" grpId="0" nodeType="withEffect">
                                  <p:stCondLst>
                                    <p:cond delay="0"/>
                                  </p:stCondLst>
                                  <p:childTnLst>
                                    <p:set>
                                      <p:cBhvr>
                                        <p:cTn id="694" dur="1" fill="hold">
                                          <p:stCondLst>
                                            <p:cond delay="0"/>
                                          </p:stCondLst>
                                        </p:cTn>
                                        <p:tgtEl>
                                          <p:spTgt spid="713"/>
                                        </p:tgtEl>
                                        <p:attrNameLst>
                                          <p:attrName>style.visibility</p:attrName>
                                        </p:attrNameLst>
                                      </p:cBhvr>
                                      <p:to>
                                        <p:strVal val="visible"/>
                                      </p:to>
                                    </p:set>
                                    <p:anim calcmode="lin" valueType="num">
                                      <p:cBhvr additive="base">
                                        <p:cTn id="695" dur="1500"/>
                                        <p:tgtEl>
                                          <p:spTgt spid="713"/>
                                        </p:tgtEl>
                                        <p:attrNameLst>
                                          <p:attrName>ppt_x</p:attrName>
                                        </p:attrNameLst>
                                      </p:cBhvr>
                                      <p:tavLst>
                                        <p:tav tm="0">
                                          <p:val>
                                            <p:strVal val="#ppt_x-#ppt_w*1.125000"/>
                                          </p:val>
                                        </p:tav>
                                        <p:tav tm="100000">
                                          <p:val>
                                            <p:strVal val="#ppt_x"/>
                                          </p:val>
                                        </p:tav>
                                      </p:tavLst>
                                    </p:anim>
                                    <p:animEffect transition="in" filter="wipe(right)">
                                      <p:cBhvr>
                                        <p:cTn id="696" dur="1500"/>
                                        <p:tgtEl>
                                          <p:spTgt spid="713"/>
                                        </p:tgtEl>
                                      </p:cBhvr>
                                    </p:animEffect>
                                  </p:childTnLst>
                                </p:cTn>
                              </p:par>
                              <p:par>
                                <p:cTn id="697" presetID="12" presetClass="entr" presetSubtype="8" fill="hold" grpId="0" nodeType="withEffect">
                                  <p:stCondLst>
                                    <p:cond delay="0"/>
                                  </p:stCondLst>
                                  <p:childTnLst>
                                    <p:set>
                                      <p:cBhvr>
                                        <p:cTn id="698" dur="1" fill="hold">
                                          <p:stCondLst>
                                            <p:cond delay="0"/>
                                          </p:stCondLst>
                                        </p:cTn>
                                        <p:tgtEl>
                                          <p:spTgt spid="714"/>
                                        </p:tgtEl>
                                        <p:attrNameLst>
                                          <p:attrName>style.visibility</p:attrName>
                                        </p:attrNameLst>
                                      </p:cBhvr>
                                      <p:to>
                                        <p:strVal val="visible"/>
                                      </p:to>
                                    </p:set>
                                    <p:anim calcmode="lin" valueType="num">
                                      <p:cBhvr additive="base">
                                        <p:cTn id="699" dur="1500"/>
                                        <p:tgtEl>
                                          <p:spTgt spid="714"/>
                                        </p:tgtEl>
                                        <p:attrNameLst>
                                          <p:attrName>ppt_x</p:attrName>
                                        </p:attrNameLst>
                                      </p:cBhvr>
                                      <p:tavLst>
                                        <p:tav tm="0">
                                          <p:val>
                                            <p:strVal val="#ppt_x-#ppt_w*1.125000"/>
                                          </p:val>
                                        </p:tav>
                                        <p:tav tm="100000">
                                          <p:val>
                                            <p:strVal val="#ppt_x"/>
                                          </p:val>
                                        </p:tav>
                                      </p:tavLst>
                                    </p:anim>
                                    <p:animEffect transition="in" filter="wipe(right)">
                                      <p:cBhvr>
                                        <p:cTn id="700" dur="1500"/>
                                        <p:tgtEl>
                                          <p:spTgt spid="714"/>
                                        </p:tgtEl>
                                      </p:cBhvr>
                                    </p:animEffect>
                                  </p:childTnLst>
                                </p:cTn>
                              </p:par>
                              <p:par>
                                <p:cTn id="701" presetID="12" presetClass="entr" presetSubtype="8" fill="hold" grpId="0" nodeType="withEffect">
                                  <p:stCondLst>
                                    <p:cond delay="0"/>
                                  </p:stCondLst>
                                  <p:childTnLst>
                                    <p:set>
                                      <p:cBhvr>
                                        <p:cTn id="702" dur="1" fill="hold">
                                          <p:stCondLst>
                                            <p:cond delay="0"/>
                                          </p:stCondLst>
                                        </p:cTn>
                                        <p:tgtEl>
                                          <p:spTgt spid="715"/>
                                        </p:tgtEl>
                                        <p:attrNameLst>
                                          <p:attrName>style.visibility</p:attrName>
                                        </p:attrNameLst>
                                      </p:cBhvr>
                                      <p:to>
                                        <p:strVal val="visible"/>
                                      </p:to>
                                    </p:set>
                                    <p:anim calcmode="lin" valueType="num">
                                      <p:cBhvr additive="base">
                                        <p:cTn id="703" dur="1500"/>
                                        <p:tgtEl>
                                          <p:spTgt spid="715"/>
                                        </p:tgtEl>
                                        <p:attrNameLst>
                                          <p:attrName>ppt_x</p:attrName>
                                        </p:attrNameLst>
                                      </p:cBhvr>
                                      <p:tavLst>
                                        <p:tav tm="0">
                                          <p:val>
                                            <p:strVal val="#ppt_x-#ppt_w*1.125000"/>
                                          </p:val>
                                        </p:tav>
                                        <p:tav tm="100000">
                                          <p:val>
                                            <p:strVal val="#ppt_x"/>
                                          </p:val>
                                        </p:tav>
                                      </p:tavLst>
                                    </p:anim>
                                    <p:animEffect transition="in" filter="wipe(right)">
                                      <p:cBhvr>
                                        <p:cTn id="704" dur="1500"/>
                                        <p:tgtEl>
                                          <p:spTgt spid="715"/>
                                        </p:tgtEl>
                                      </p:cBhvr>
                                    </p:animEffect>
                                  </p:childTnLst>
                                </p:cTn>
                              </p:par>
                              <p:par>
                                <p:cTn id="705" presetID="12" presetClass="entr" presetSubtype="8" fill="hold" grpId="0" nodeType="withEffect">
                                  <p:stCondLst>
                                    <p:cond delay="0"/>
                                  </p:stCondLst>
                                  <p:childTnLst>
                                    <p:set>
                                      <p:cBhvr>
                                        <p:cTn id="706" dur="1" fill="hold">
                                          <p:stCondLst>
                                            <p:cond delay="0"/>
                                          </p:stCondLst>
                                        </p:cTn>
                                        <p:tgtEl>
                                          <p:spTgt spid="716"/>
                                        </p:tgtEl>
                                        <p:attrNameLst>
                                          <p:attrName>style.visibility</p:attrName>
                                        </p:attrNameLst>
                                      </p:cBhvr>
                                      <p:to>
                                        <p:strVal val="visible"/>
                                      </p:to>
                                    </p:set>
                                    <p:anim calcmode="lin" valueType="num">
                                      <p:cBhvr additive="base">
                                        <p:cTn id="707" dur="1500"/>
                                        <p:tgtEl>
                                          <p:spTgt spid="716"/>
                                        </p:tgtEl>
                                        <p:attrNameLst>
                                          <p:attrName>ppt_x</p:attrName>
                                        </p:attrNameLst>
                                      </p:cBhvr>
                                      <p:tavLst>
                                        <p:tav tm="0">
                                          <p:val>
                                            <p:strVal val="#ppt_x-#ppt_w*1.125000"/>
                                          </p:val>
                                        </p:tav>
                                        <p:tav tm="100000">
                                          <p:val>
                                            <p:strVal val="#ppt_x"/>
                                          </p:val>
                                        </p:tav>
                                      </p:tavLst>
                                    </p:anim>
                                    <p:animEffect transition="in" filter="wipe(right)">
                                      <p:cBhvr>
                                        <p:cTn id="708" dur="1500"/>
                                        <p:tgtEl>
                                          <p:spTgt spid="716"/>
                                        </p:tgtEl>
                                      </p:cBhvr>
                                    </p:animEffect>
                                  </p:childTnLst>
                                </p:cTn>
                              </p:par>
                              <p:par>
                                <p:cTn id="709" presetID="12" presetClass="entr" presetSubtype="8" fill="hold" grpId="0" nodeType="withEffect">
                                  <p:stCondLst>
                                    <p:cond delay="0"/>
                                  </p:stCondLst>
                                  <p:childTnLst>
                                    <p:set>
                                      <p:cBhvr>
                                        <p:cTn id="710" dur="1" fill="hold">
                                          <p:stCondLst>
                                            <p:cond delay="0"/>
                                          </p:stCondLst>
                                        </p:cTn>
                                        <p:tgtEl>
                                          <p:spTgt spid="717"/>
                                        </p:tgtEl>
                                        <p:attrNameLst>
                                          <p:attrName>style.visibility</p:attrName>
                                        </p:attrNameLst>
                                      </p:cBhvr>
                                      <p:to>
                                        <p:strVal val="visible"/>
                                      </p:to>
                                    </p:set>
                                    <p:anim calcmode="lin" valueType="num">
                                      <p:cBhvr additive="base">
                                        <p:cTn id="711" dur="1500"/>
                                        <p:tgtEl>
                                          <p:spTgt spid="717"/>
                                        </p:tgtEl>
                                        <p:attrNameLst>
                                          <p:attrName>ppt_x</p:attrName>
                                        </p:attrNameLst>
                                      </p:cBhvr>
                                      <p:tavLst>
                                        <p:tav tm="0">
                                          <p:val>
                                            <p:strVal val="#ppt_x-#ppt_w*1.125000"/>
                                          </p:val>
                                        </p:tav>
                                        <p:tav tm="100000">
                                          <p:val>
                                            <p:strVal val="#ppt_x"/>
                                          </p:val>
                                        </p:tav>
                                      </p:tavLst>
                                    </p:anim>
                                    <p:animEffect transition="in" filter="wipe(right)">
                                      <p:cBhvr>
                                        <p:cTn id="712" dur="1500"/>
                                        <p:tgtEl>
                                          <p:spTgt spid="717"/>
                                        </p:tgtEl>
                                      </p:cBhvr>
                                    </p:animEffect>
                                  </p:childTnLst>
                                </p:cTn>
                              </p:par>
                              <p:par>
                                <p:cTn id="713" presetID="12" presetClass="entr" presetSubtype="8" fill="hold" grpId="0" nodeType="withEffect">
                                  <p:stCondLst>
                                    <p:cond delay="0"/>
                                  </p:stCondLst>
                                  <p:childTnLst>
                                    <p:set>
                                      <p:cBhvr>
                                        <p:cTn id="714" dur="1" fill="hold">
                                          <p:stCondLst>
                                            <p:cond delay="0"/>
                                          </p:stCondLst>
                                        </p:cTn>
                                        <p:tgtEl>
                                          <p:spTgt spid="718"/>
                                        </p:tgtEl>
                                        <p:attrNameLst>
                                          <p:attrName>style.visibility</p:attrName>
                                        </p:attrNameLst>
                                      </p:cBhvr>
                                      <p:to>
                                        <p:strVal val="visible"/>
                                      </p:to>
                                    </p:set>
                                    <p:anim calcmode="lin" valueType="num">
                                      <p:cBhvr additive="base">
                                        <p:cTn id="715" dur="1500"/>
                                        <p:tgtEl>
                                          <p:spTgt spid="718"/>
                                        </p:tgtEl>
                                        <p:attrNameLst>
                                          <p:attrName>ppt_x</p:attrName>
                                        </p:attrNameLst>
                                      </p:cBhvr>
                                      <p:tavLst>
                                        <p:tav tm="0">
                                          <p:val>
                                            <p:strVal val="#ppt_x-#ppt_w*1.125000"/>
                                          </p:val>
                                        </p:tav>
                                        <p:tav tm="100000">
                                          <p:val>
                                            <p:strVal val="#ppt_x"/>
                                          </p:val>
                                        </p:tav>
                                      </p:tavLst>
                                    </p:anim>
                                    <p:animEffect transition="in" filter="wipe(right)">
                                      <p:cBhvr>
                                        <p:cTn id="716" dur="1500"/>
                                        <p:tgtEl>
                                          <p:spTgt spid="718"/>
                                        </p:tgtEl>
                                      </p:cBhvr>
                                    </p:animEffect>
                                  </p:childTnLst>
                                </p:cTn>
                              </p:par>
                              <p:par>
                                <p:cTn id="717" presetID="12" presetClass="entr" presetSubtype="8" fill="hold" grpId="0" nodeType="withEffect">
                                  <p:stCondLst>
                                    <p:cond delay="0"/>
                                  </p:stCondLst>
                                  <p:childTnLst>
                                    <p:set>
                                      <p:cBhvr>
                                        <p:cTn id="718" dur="1" fill="hold">
                                          <p:stCondLst>
                                            <p:cond delay="0"/>
                                          </p:stCondLst>
                                        </p:cTn>
                                        <p:tgtEl>
                                          <p:spTgt spid="719"/>
                                        </p:tgtEl>
                                        <p:attrNameLst>
                                          <p:attrName>style.visibility</p:attrName>
                                        </p:attrNameLst>
                                      </p:cBhvr>
                                      <p:to>
                                        <p:strVal val="visible"/>
                                      </p:to>
                                    </p:set>
                                    <p:anim calcmode="lin" valueType="num">
                                      <p:cBhvr additive="base">
                                        <p:cTn id="719" dur="1500"/>
                                        <p:tgtEl>
                                          <p:spTgt spid="719"/>
                                        </p:tgtEl>
                                        <p:attrNameLst>
                                          <p:attrName>ppt_x</p:attrName>
                                        </p:attrNameLst>
                                      </p:cBhvr>
                                      <p:tavLst>
                                        <p:tav tm="0">
                                          <p:val>
                                            <p:strVal val="#ppt_x-#ppt_w*1.125000"/>
                                          </p:val>
                                        </p:tav>
                                        <p:tav tm="100000">
                                          <p:val>
                                            <p:strVal val="#ppt_x"/>
                                          </p:val>
                                        </p:tav>
                                      </p:tavLst>
                                    </p:anim>
                                    <p:animEffect transition="in" filter="wipe(right)">
                                      <p:cBhvr>
                                        <p:cTn id="720" dur="1500"/>
                                        <p:tgtEl>
                                          <p:spTgt spid="719"/>
                                        </p:tgtEl>
                                      </p:cBhvr>
                                    </p:animEffect>
                                  </p:childTnLst>
                                </p:cTn>
                              </p:par>
                              <p:par>
                                <p:cTn id="721" presetID="12" presetClass="entr" presetSubtype="8" fill="hold" grpId="0" nodeType="withEffect">
                                  <p:stCondLst>
                                    <p:cond delay="0"/>
                                  </p:stCondLst>
                                  <p:childTnLst>
                                    <p:set>
                                      <p:cBhvr>
                                        <p:cTn id="722" dur="1" fill="hold">
                                          <p:stCondLst>
                                            <p:cond delay="0"/>
                                          </p:stCondLst>
                                        </p:cTn>
                                        <p:tgtEl>
                                          <p:spTgt spid="720"/>
                                        </p:tgtEl>
                                        <p:attrNameLst>
                                          <p:attrName>style.visibility</p:attrName>
                                        </p:attrNameLst>
                                      </p:cBhvr>
                                      <p:to>
                                        <p:strVal val="visible"/>
                                      </p:to>
                                    </p:set>
                                    <p:anim calcmode="lin" valueType="num">
                                      <p:cBhvr additive="base">
                                        <p:cTn id="723" dur="1500"/>
                                        <p:tgtEl>
                                          <p:spTgt spid="720"/>
                                        </p:tgtEl>
                                        <p:attrNameLst>
                                          <p:attrName>ppt_x</p:attrName>
                                        </p:attrNameLst>
                                      </p:cBhvr>
                                      <p:tavLst>
                                        <p:tav tm="0">
                                          <p:val>
                                            <p:strVal val="#ppt_x-#ppt_w*1.125000"/>
                                          </p:val>
                                        </p:tav>
                                        <p:tav tm="100000">
                                          <p:val>
                                            <p:strVal val="#ppt_x"/>
                                          </p:val>
                                        </p:tav>
                                      </p:tavLst>
                                    </p:anim>
                                    <p:animEffect transition="in" filter="wipe(right)">
                                      <p:cBhvr>
                                        <p:cTn id="724" dur="1500"/>
                                        <p:tgtEl>
                                          <p:spTgt spid="720"/>
                                        </p:tgtEl>
                                      </p:cBhvr>
                                    </p:animEffect>
                                  </p:childTnLst>
                                </p:cTn>
                              </p:par>
                              <p:par>
                                <p:cTn id="725" presetID="12" presetClass="entr" presetSubtype="8" fill="hold" grpId="0" nodeType="withEffect">
                                  <p:stCondLst>
                                    <p:cond delay="0"/>
                                  </p:stCondLst>
                                  <p:childTnLst>
                                    <p:set>
                                      <p:cBhvr>
                                        <p:cTn id="726" dur="1" fill="hold">
                                          <p:stCondLst>
                                            <p:cond delay="0"/>
                                          </p:stCondLst>
                                        </p:cTn>
                                        <p:tgtEl>
                                          <p:spTgt spid="721"/>
                                        </p:tgtEl>
                                        <p:attrNameLst>
                                          <p:attrName>style.visibility</p:attrName>
                                        </p:attrNameLst>
                                      </p:cBhvr>
                                      <p:to>
                                        <p:strVal val="visible"/>
                                      </p:to>
                                    </p:set>
                                    <p:anim calcmode="lin" valueType="num">
                                      <p:cBhvr additive="base">
                                        <p:cTn id="727" dur="1500"/>
                                        <p:tgtEl>
                                          <p:spTgt spid="721"/>
                                        </p:tgtEl>
                                        <p:attrNameLst>
                                          <p:attrName>ppt_x</p:attrName>
                                        </p:attrNameLst>
                                      </p:cBhvr>
                                      <p:tavLst>
                                        <p:tav tm="0">
                                          <p:val>
                                            <p:strVal val="#ppt_x-#ppt_w*1.125000"/>
                                          </p:val>
                                        </p:tav>
                                        <p:tav tm="100000">
                                          <p:val>
                                            <p:strVal val="#ppt_x"/>
                                          </p:val>
                                        </p:tav>
                                      </p:tavLst>
                                    </p:anim>
                                    <p:animEffect transition="in" filter="wipe(right)">
                                      <p:cBhvr>
                                        <p:cTn id="728" dur="1500"/>
                                        <p:tgtEl>
                                          <p:spTgt spid="721"/>
                                        </p:tgtEl>
                                      </p:cBhvr>
                                    </p:animEffect>
                                  </p:childTnLst>
                                </p:cTn>
                              </p:par>
                              <p:par>
                                <p:cTn id="729" presetID="12" presetClass="entr" presetSubtype="8" fill="hold" grpId="0" nodeType="withEffect">
                                  <p:stCondLst>
                                    <p:cond delay="0"/>
                                  </p:stCondLst>
                                  <p:childTnLst>
                                    <p:set>
                                      <p:cBhvr>
                                        <p:cTn id="730" dur="1" fill="hold">
                                          <p:stCondLst>
                                            <p:cond delay="0"/>
                                          </p:stCondLst>
                                        </p:cTn>
                                        <p:tgtEl>
                                          <p:spTgt spid="722"/>
                                        </p:tgtEl>
                                        <p:attrNameLst>
                                          <p:attrName>style.visibility</p:attrName>
                                        </p:attrNameLst>
                                      </p:cBhvr>
                                      <p:to>
                                        <p:strVal val="visible"/>
                                      </p:to>
                                    </p:set>
                                    <p:anim calcmode="lin" valueType="num">
                                      <p:cBhvr additive="base">
                                        <p:cTn id="731" dur="1500"/>
                                        <p:tgtEl>
                                          <p:spTgt spid="722"/>
                                        </p:tgtEl>
                                        <p:attrNameLst>
                                          <p:attrName>ppt_x</p:attrName>
                                        </p:attrNameLst>
                                      </p:cBhvr>
                                      <p:tavLst>
                                        <p:tav tm="0">
                                          <p:val>
                                            <p:strVal val="#ppt_x-#ppt_w*1.125000"/>
                                          </p:val>
                                        </p:tav>
                                        <p:tav tm="100000">
                                          <p:val>
                                            <p:strVal val="#ppt_x"/>
                                          </p:val>
                                        </p:tav>
                                      </p:tavLst>
                                    </p:anim>
                                    <p:animEffect transition="in" filter="wipe(right)">
                                      <p:cBhvr>
                                        <p:cTn id="732" dur="1500"/>
                                        <p:tgtEl>
                                          <p:spTgt spid="722"/>
                                        </p:tgtEl>
                                      </p:cBhvr>
                                    </p:animEffect>
                                  </p:childTnLst>
                                </p:cTn>
                              </p:par>
                              <p:par>
                                <p:cTn id="733" presetID="12" presetClass="entr" presetSubtype="8" fill="hold" grpId="0" nodeType="withEffect">
                                  <p:stCondLst>
                                    <p:cond delay="0"/>
                                  </p:stCondLst>
                                  <p:childTnLst>
                                    <p:set>
                                      <p:cBhvr>
                                        <p:cTn id="734" dur="1" fill="hold">
                                          <p:stCondLst>
                                            <p:cond delay="0"/>
                                          </p:stCondLst>
                                        </p:cTn>
                                        <p:tgtEl>
                                          <p:spTgt spid="723"/>
                                        </p:tgtEl>
                                        <p:attrNameLst>
                                          <p:attrName>style.visibility</p:attrName>
                                        </p:attrNameLst>
                                      </p:cBhvr>
                                      <p:to>
                                        <p:strVal val="visible"/>
                                      </p:to>
                                    </p:set>
                                    <p:anim calcmode="lin" valueType="num">
                                      <p:cBhvr additive="base">
                                        <p:cTn id="735" dur="1500"/>
                                        <p:tgtEl>
                                          <p:spTgt spid="723"/>
                                        </p:tgtEl>
                                        <p:attrNameLst>
                                          <p:attrName>ppt_x</p:attrName>
                                        </p:attrNameLst>
                                      </p:cBhvr>
                                      <p:tavLst>
                                        <p:tav tm="0">
                                          <p:val>
                                            <p:strVal val="#ppt_x-#ppt_w*1.125000"/>
                                          </p:val>
                                        </p:tav>
                                        <p:tav tm="100000">
                                          <p:val>
                                            <p:strVal val="#ppt_x"/>
                                          </p:val>
                                        </p:tav>
                                      </p:tavLst>
                                    </p:anim>
                                    <p:animEffect transition="in" filter="wipe(right)">
                                      <p:cBhvr>
                                        <p:cTn id="736" dur="1500"/>
                                        <p:tgtEl>
                                          <p:spTgt spid="723"/>
                                        </p:tgtEl>
                                      </p:cBhvr>
                                    </p:animEffect>
                                  </p:childTnLst>
                                </p:cTn>
                              </p:par>
                              <p:par>
                                <p:cTn id="737" presetID="12" presetClass="entr" presetSubtype="8" fill="hold" grpId="0" nodeType="withEffect">
                                  <p:stCondLst>
                                    <p:cond delay="0"/>
                                  </p:stCondLst>
                                  <p:childTnLst>
                                    <p:set>
                                      <p:cBhvr>
                                        <p:cTn id="738" dur="1" fill="hold">
                                          <p:stCondLst>
                                            <p:cond delay="0"/>
                                          </p:stCondLst>
                                        </p:cTn>
                                        <p:tgtEl>
                                          <p:spTgt spid="724"/>
                                        </p:tgtEl>
                                        <p:attrNameLst>
                                          <p:attrName>style.visibility</p:attrName>
                                        </p:attrNameLst>
                                      </p:cBhvr>
                                      <p:to>
                                        <p:strVal val="visible"/>
                                      </p:to>
                                    </p:set>
                                    <p:anim calcmode="lin" valueType="num">
                                      <p:cBhvr additive="base">
                                        <p:cTn id="739" dur="1500"/>
                                        <p:tgtEl>
                                          <p:spTgt spid="724"/>
                                        </p:tgtEl>
                                        <p:attrNameLst>
                                          <p:attrName>ppt_x</p:attrName>
                                        </p:attrNameLst>
                                      </p:cBhvr>
                                      <p:tavLst>
                                        <p:tav tm="0">
                                          <p:val>
                                            <p:strVal val="#ppt_x-#ppt_w*1.125000"/>
                                          </p:val>
                                        </p:tav>
                                        <p:tav tm="100000">
                                          <p:val>
                                            <p:strVal val="#ppt_x"/>
                                          </p:val>
                                        </p:tav>
                                      </p:tavLst>
                                    </p:anim>
                                    <p:animEffect transition="in" filter="wipe(right)">
                                      <p:cBhvr>
                                        <p:cTn id="740" dur="1500"/>
                                        <p:tgtEl>
                                          <p:spTgt spid="724"/>
                                        </p:tgtEl>
                                      </p:cBhvr>
                                    </p:animEffect>
                                  </p:childTnLst>
                                </p:cTn>
                              </p:par>
                              <p:par>
                                <p:cTn id="741" presetID="12" presetClass="entr" presetSubtype="8" fill="hold" grpId="0" nodeType="withEffect">
                                  <p:stCondLst>
                                    <p:cond delay="0"/>
                                  </p:stCondLst>
                                  <p:childTnLst>
                                    <p:set>
                                      <p:cBhvr>
                                        <p:cTn id="742" dur="1" fill="hold">
                                          <p:stCondLst>
                                            <p:cond delay="0"/>
                                          </p:stCondLst>
                                        </p:cTn>
                                        <p:tgtEl>
                                          <p:spTgt spid="725"/>
                                        </p:tgtEl>
                                        <p:attrNameLst>
                                          <p:attrName>style.visibility</p:attrName>
                                        </p:attrNameLst>
                                      </p:cBhvr>
                                      <p:to>
                                        <p:strVal val="visible"/>
                                      </p:to>
                                    </p:set>
                                    <p:anim calcmode="lin" valueType="num">
                                      <p:cBhvr additive="base">
                                        <p:cTn id="743" dur="1500"/>
                                        <p:tgtEl>
                                          <p:spTgt spid="725"/>
                                        </p:tgtEl>
                                        <p:attrNameLst>
                                          <p:attrName>ppt_x</p:attrName>
                                        </p:attrNameLst>
                                      </p:cBhvr>
                                      <p:tavLst>
                                        <p:tav tm="0">
                                          <p:val>
                                            <p:strVal val="#ppt_x-#ppt_w*1.125000"/>
                                          </p:val>
                                        </p:tav>
                                        <p:tav tm="100000">
                                          <p:val>
                                            <p:strVal val="#ppt_x"/>
                                          </p:val>
                                        </p:tav>
                                      </p:tavLst>
                                    </p:anim>
                                    <p:animEffect transition="in" filter="wipe(right)">
                                      <p:cBhvr>
                                        <p:cTn id="744" dur="1500"/>
                                        <p:tgtEl>
                                          <p:spTgt spid="725"/>
                                        </p:tgtEl>
                                      </p:cBhvr>
                                    </p:animEffect>
                                  </p:childTnLst>
                                </p:cTn>
                              </p:par>
                              <p:par>
                                <p:cTn id="745" presetID="12" presetClass="entr" presetSubtype="8" fill="hold" grpId="0" nodeType="withEffect">
                                  <p:stCondLst>
                                    <p:cond delay="0"/>
                                  </p:stCondLst>
                                  <p:childTnLst>
                                    <p:set>
                                      <p:cBhvr>
                                        <p:cTn id="746" dur="1" fill="hold">
                                          <p:stCondLst>
                                            <p:cond delay="0"/>
                                          </p:stCondLst>
                                        </p:cTn>
                                        <p:tgtEl>
                                          <p:spTgt spid="726"/>
                                        </p:tgtEl>
                                        <p:attrNameLst>
                                          <p:attrName>style.visibility</p:attrName>
                                        </p:attrNameLst>
                                      </p:cBhvr>
                                      <p:to>
                                        <p:strVal val="visible"/>
                                      </p:to>
                                    </p:set>
                                    <p:anim calcmode="lin" valueType="num">
                                      <p:cBhvr additive="base">
                                        <p:cTn id="747" dur="1500"/>
                                        <p:tgtEl>
                                          <p:spTgt spid="726"/>
                                        </p:tgtEl>
                                        <p:attrNameLst>
                                          <p:attrName>ppt_x</p:attrName>
                                        </p:attrNameLst>
                                      </p:cBhvr>
                                      <p:tavLst>
                                        <p:tav tm="0">
                                          <p:val>
                                            <p:strVal val="#ppt_x-#ppt_w*1.125000"/>
                                          </p:val>
                                        </p:tav>
                                        <p:tav tm="100000">
                                          <p:val>
                                            <p:strVal val="#ppt_x"/>
                                          </p:val>
                                        </p:tav>
                                      </p:tavLst>
                                    </p:anim>
                                    <p:animEffect transition="in" filter="wipe(right)">
                                      <p:cBhvr>
                                        <p:cTn id="748" dur="1500"/>
                                        <p:tgtEl>
                                          <p:spTgt spid="726"/>
                                        </p:tgtEl>
                                      </p:cBhvr>
                                    </p:animEffect>
                                  </p:childTnLst>
                                </p:cTn>
                              </p:par>
                              <p:par>
                                <p:cTn id="749" presetID="12" presetClass="entr" presetSubtype="8" fill="hold" grpId="0" nodeType="withEffect">
                                  <p:stCondLst>
                                    <p:cond delay="0"/>
                                  </p:stCondLst>
                                  <p:childTnLst>
                                    <p:set>
                                      <p:cBhvr>
                                        <p:cTn id="750" dur="1" fill="hold">
                                          <p:stCondLst>
                                            <p:cond delay="0"/>
                                          </p:stCondLst>
                                        </p:cTn>
                                        <p:tgtEl>
                                          <p:spTgt spid="727"/>
                                        </p:tgtEl>
                                        <p:attrNameLst>
                                          <p:attrName>style.visibility</p:attrName>
                                        </p:attrNameLst>
                                      </p:cBhvr>
                                      <p:to>
                                        <p:strVal val="visible"/>
                                      </p:to>
                                    </p:set>
                                    <p:anim calcmode="lin" valueType="num">
                                      <p:cBhvr additive="base">
                                        <p:cTn id="751" dur="1500"/>
                                        <p:tgtEl>
                                          <p:spTgt spid="727"/>
                                        </p:tgtEl>
                                        <p:attrNameLst>
                                          <p:attrName>ppt_x</p:attrName>
                                        </p:attrNameLst>
                                      </p:cBhvr>
                                      <p:tavLst>
                                        <p:tav tm="0">
                                          <p:val>
                                            <p:strVal val="#ppt_x-#ppt_w*1.125000"/>
                                          </p:val>
                                        </p:tav>
                                        <p:tav tm="100000">
                                          <p:val>
                                            <p:strVal val="#ppt_x"/>
                                          </p:val>
                                        </p:tav>
                                      </p:tavLst>
                                    </p:anim>
                                    <p:animEffect transition="in" filter="wipe(right)">
                                      <p:cBhvr>
                                        <p:cTn id="752" dur="1500"/>
                                        <p:tgtEl>
                                          <p:spTgt spid="727"/>
                                        </p:tgtEl>
                                      </p:cBhvr>
                                    </p:animEffect>
                                  </p:childTnLst>
                                </p:cTn>
                              </p:par>
                              <p:par>
                                <p:cTn id="753" presetID="12" presetClass="entr" presetSubtype="8" fill="hold" grpId="0" nodeType="withEffect">
                                  <p:stCondLst>
                                    <p:cond delay="0"/>
                                  </p:stCondLst>
                                  <p:childTnLst>
                                    <p:set>
                                      <p:cBhvr>
                                        <p:cTn id="754" dur="1" fill="hold">
                                          <p:stCondLst>
                                            <p:cond delay="0"/>
                                          </p:stCondLst>
                                        </p:cTn>
                                        <p:tgtEl>
                                          <p:spTgt spid="728"/>
                                        </p:tgtEl>
                                        <p:attrNameLst>
                                          <p:attrName>style.visibility</p:attrName>
                                        </p:attrNameLst>
                                      </p:cBhvr>
                                      <p:to>
                                        <p:strVal val="visible"/>
                                      </p:to>
                                    </p:set>
                                    <p:anim calcmode="lin" valueType="num">
                                      <p:cBhvr additive="base">
                                        <p:cTn id="755" dur="1500"/>
                                        <p:tgtEl>
                                          <p:spTgt spid="728"/>
                                        </p:tgtEl>
                                        <p:attrNameLst>
                                          <p:attrName>ppt_x</p:attrName>
                                        </p:attrNameLst>
                                      </p:cBhvr>
                                      <p:tavLst>
                                        <p:tav tm="0">
                                          <p:val>
                                            <p:strVal val="#ppt_x-#ppt_w*1.125000"/>
                                          </p:val>
                                        </p:tav>
                                        <p:tav tm="100000">
                                          <p:val>
                                            <p:strVal val="#ppt_x"/>
                                          </p:val>
                                        </p:tav>
                                      </p:tavLst>
                                    </p:anim>
                                    <p:animEffect transition="in" filter="wipe(right)">
                                      <p:cBhvr>
                                        <p:cTn id="756" dur="1500"/>
                                        <p:tgtEl>
                                          <p:spTgt spid="728"/>
                                        </p:tgtEl>
                                      </p:cBhvr>
                                    </p:animEffect>
                                  </p:childTnLst>
                                </p:cTn>
                              </p:par>
                              <p:par>
                                <p:cTn id="757" presetID="12" presetClass="entr" presetSubtype="8" fill="hold" grpId="0" nodeType="withEffect">
                                  <p:stCondLst>
                                    <p:cond delay="0"/>
                                  </p:stCondLst>
                                  <p:childTnLst>
                                    <p:set>
                                      <p:cBhvr>
                                        <p:cTn id="758" dur="1" fill="hold">
                                          <p:stCondLst>
                                            <p:cond delay="0"/>
                                          </p:stCondLst>
                                        </p:cTn>
                                        <p:tgtEl>
                                          <p:spTgt spid="729"/>
                                        </p:tgtEl>
                                        <p:attrNameLst>
                                          <p:attrName>style.visibility</p:attrName>
                                        </p:attrNameLst>
                                      </p:cBhvr>
                                      <p:to>
                                        <p:strVal val="visible"/>
                                      </p:to>
                                    </p:set>
                                    <p:anim calcmode="lin" valueType="num">
                                      <p:cBhvr additive="base">
                                        <p:cTn id="759" dur="1500"/>
                                        <p:tgtEl>
                                          <p:spTgt spid="729"/>
                                        </p:tgtEl>
                                        <p:attrNameLst>
                                          <p:attrName>ppt_x</p:attrName>
                                        </p:attrNameLst>
                                      </p:cBhvr>
                                      <p:tavLst>
                                        <p:tav tm="0">
                                          <p:val>
                                            <p:strVal val="#ppt_x-#ppt_w*1.125000"/>
                                          </p:val>
                                        </p:tav>
                                        <p:tav tm="100000">
                                          <p:val>
                                            <p:strVal val="#ppt_x"/>
                                          </p:val>
                                        </p:tav>
                                      </p:tavLst>
                                    </p:anim>
                                    <p:animEffect transition="in" filter="wipe(right)">
                                      <p:cBhvr>
                                        <p:cTn id="760" dur="1500"/>
                                        <p:tgtEl>
                                          <p:spTgt spid="729"/>
                                        </p:tgtEl>
                                      </p:cBhvr>
                                    </p:animEffect>
                                  </p:childTnLst>
                                </p:cTn>
                              </p:par>
                              <p:par>
                                <p:cTn id="761" presetID="12" presetClass="entr" presetSubtype="8" fill="hold" grpId="0" nodeType="withEffect">
                                  <p:stCondLst>
                                    <p:cond delay="0"/>
                                  </p:stCondLst>
                                  <p:childTnLst>
                                    <p:set>
                                      <p:cBhvr>
                                        <p:cTn id="762" dur="1" fill="hold">
                                          <p:stCondLst>
                                            <p:cond delay="0"/>
                                          </p:stCondLst>
                                        </p:cTn>
                                        <p:tgtEl>
                                          <p:spTgt spid="730"/>
                                        </p:tgtEl>
                                        <p:attrNameLst>
                                          <p:attrName>style.visibility</p:attrName>
                                        </p:attrNameLst>
                                      </p:cBhvr>
                                      <p:to>
                                        <p:strVal val="visible"/>
                                      </p:to>
                                    </p:set>
                                    <p:anim calcmode="lin" valueType="num">
                                      <p:cBhvr additive="base">
                                        <p:cTn id="763" dur="1500"/>
                                        <p:tgtEl>
                                          <p:spTgt spid="730"/>
                                        </p:tgtEl>
                                        <p:attrNameLst>
                                          <p:attrName>ppt_x</p:attrName>
                                        </p:attrNameLst>
                                      </p:cBhvr>
                                      <p:tavLst>
                                        <p:tav tm="0">
                                          <p:val>
                                            <p:strVal val="#ppt_x-#ppt_w*1.125000"/>
                                          </p:val>
                                        </p:tav>
                                        <p:tav tm="100000">
                                          <p:val>
                                            <p:strVal val="#ppt_x"/>
                                          </p:val>
                                        </p:tav>
                                      </p:tavLst>
                                    </p:anim>
                                    <p:animEffect transition="in" filter="wipe(right)">
                                      <p:cBhvr>
                                        <p:cTn id="764" dur="1500"/>
                                        <p:tgtEl>
                                          <p:spTgt spid="730"/>
                                        </p:tgtEl>
                                      </p:cBhvr>
                                    </p:animEffect>
                                  </p:childTnLst>
                                </p:cTn>
                              </p:par>
                              <p:par>
                                <p:cTn id="765" presetID="12" presetClass="entr" presetSubtype="8" fill="hold" grpId="0" nodeType="withEffect">
                                  <p:stCondLst>
                                    <p:cond delay="0"/>
                                  </p:stCondLst>
                                  <p:childTnLst>
                                    <p:set>
                                      <p:cBhvr>
                                        <p:cTn id="766" dur="1" fill="hold">
                                          <p:stCondLst>
                                            <p:cond delay="0"/>
                                          </p:stCondLst>
                                        </p:cTn>
                                        <p:tgtEl>
                                          <p:spTgt spid="731"/>
                                        </p:tgtEl>
                                        <p:attrNameLst>
                                          <p:attrName>style.visibility</p:attrName>
                                        </p:attrNameLst>
                                      </p:cBhvr>
                                      <p:to>
                                        <p:strVal val="visible"/>
                                      </p:to>
                                    </p:set>
                                    <p:anim calcmode="lin" valueType="num">
                                      <p:cBhvr additive="base">
                                        <p:cTn id="767" dur="1500"/>
                                        <p:tgtEl>
                                          <p:spTgt spid="731"/>
                                        </p:tgtEl>
                                        <p:attrNameLst>
                                          <p:attrName>ppt_x</p:attrName>
                                        </p:attrNameLst>
                                      </p:cBhvr>
                                      <p:tavLst>
                                        <p:tav tm="0">
                                          <p:val>
                                            <p:strVal val="#ppt_x-#ppt_w*1.125000"/>
                                          </p:val>
                                        </p:tav>
                                        <p:tav tm="100000">
                                          <p:val>
                                            <p:strVal val="#ppt_x"/>
                                          </p:val>
                                        </p:tav>
                                      </p:tavLst>
                                    </p:anim>
                                    <p:animEffect transition="in" filter="wipe(right)">
                                      <p:cBhvr>
                                        <p:cTn id="768" dur="1500"/>
                                        <p:tgtEl>
                                          <p:spTgt spid="731"/>
                                        </p:tgtEl>
                                      </p:cBhvr>
                                    </p:animEffect>
                                  </p:childTnLst>
                                </p:cTn>
                              </p:par>
                              <p:par>
                                <p:cTn id="769" presetID="12" presetClass="entr" presetSubtype="8" fill="hold" grpId="0" nodeType="withEffect">
                                  <p:stCondLst>
                                    <p:cond delay="0"/>
                                  </p:stCondLst>
                                  <p:childTnLst>
                                    <p:set>
                                      <p:cBhvr>
                                        <p:cTn id="770" dur="1" fill="hold">
                                          <p:stCondLst>
                                            <p:cond delay="0"/>
                                          </p:stCondLst>
                                        </p:cTn>
                                        <p:tgtEl>
                                          <p:spTgt spid="732"/>
                                        </p:tgtEl>
                                        <p:attrNameLst>
                                          <p:attrName>style.visibility</p:attrName>
                                        </p:attrNameLst>
                                      </p:cBhvr>
                                      <p:to>
                                        <p:strVal val="visible"/>
                                      </p:to>
                                    </p:set>
                                    <p:anim calcmode="lin" valueType="num">
                                      <p:cBhvr additive="base">
                                        <p:cTn id="771" dur="1500"/>
                                        <p:tgtEl>
                                          <p:spTgt spid="732"/>
                                        </p:tgtEl>
                                        <p:attrNameLst>
                                          <p:attrName>ppt_x</p:attrName>
                                        </p:attrNameLst>
                                      </p:cBhvr>
                                      <p:tavLst>
                                        <p:tav tm="0">
                                          <p:val>
                                            <p:strVal val="#ppt_x-#ppt_w*1.125000"/>
                                          </p:val>
                                        </p:tav>
                                        <p:tav tm="100000">
                                          <p:val>
                                            <p:strVal val="#ppt_x"/>
                                          </p:val>
                                        </p:tav>
                                      </p:tavLst>
                                    </p:anim>
                                    <p:animEffect transition="in" filter="wipe(right)">
                                      <p:cBhvr>
                                        <p:cTn id="772" dur="1500"/>
                                        <p:tgtEl>
                                          <p:spTgt spid="732"/>
                                        </p:tgtEl>
                                      </p:cBhvr>
                                    </p:animEffect>
                                  </p:childTnLst>
                                </p:cTn>
                              </p:par>
                              <p:par>
                                <p:cTn id="773" presetID="12" presetClass="entr" presetSubtype="8" fill="hold" grpId="0" nodeType="withEffect">
                                  <p:stCondLst>
                                    <p:cond delay="0"/>
                                  </p:stCondLst>
                                  <p:childTnLst>
                                    <p:set>
                                      <p:cBhvr>
                                        <p:cTn id="774" dur="1" fill="hold">
                                          <p:stCondLst>
                                            <p:cond delay="0"/>
                                          </p:stCondLst>
                                        </p:cTn>
                                        <p:tgtEl>
                                          <p:spTgt spid="733"/>
                                        </p:tgtEl>
                                        <p:attrNameLst>
                                          <p:attrName>style.visibility</p:attrName>
                                        </p:attrNameLst>
                                      </p:cBhvr>
                                      <p:to>
                                        <p:strVal val="visible"/>
                                      </p:to>
                                    </p:set>
                                    <p:anim calcmode="lin" valueType="num">
                                      <p:cBhvr additive="base">
                                        <p:cTn id="775" dur="1500"/>
                                        <p:tgtEl>
                                          <p:spTgt spid="733"/>
                                        </p:tgtEl>
                                        <p:attrNameLst>
                                          <p:attrName>ppt_x</p:attrName>
                                        </p:attrNameLst>
                                      </p:cBhvr>
                                      <p:tavLst>
                                        <p:tav tm="0">
                                          <p:val>
                                            <p:strVal val="#ppt_x-#ppt_w*1.125000"/>
                                          </p:val>
                                        </p:tav>
                                        <p:tav tm="100000">
                                          <p:val>
                                            <p:strVal val="#ppt_x"/>
                                          </p:val>
                                        </p:tav>
                                      </p:tavLst>
                                    </p:anim>
                                    <p:animEffect transition="in" filter="wipe(right)">
                                      <p:cBhvr>
                                        <p:cTn id="776" dur="1500"/>
                                        <p:tgtEl>
                                          <p:spTgt spid="733"/>
                                        </p:tgtEl>
                                      </p:cBhvr>
                                    </p:animEffect>
                                  </p:childTnLst>
                                </p:cTn>
                              </p:par>
                              <p:par>
                                <p:cTn id="777" presetID="12" presetClass="entr" presetSubtype="8" fill="hold" grpId="0" nodeType="withEffect">
                                  <p:stCondLst>
                                    <p:cond delay="0"/>
                                  </p:stCondLst>
                                  <p:childTnLst>
                                    <p:set>
                                      <p:cBhvr>
                                        <p:cTn id="778" dur="1" fill="hold">
                                          <p:stCondLst>
                                            <p:cond delay="0"/>
                                          </p:stCondLst>
                                        </p:cTn>
                                        <p:tgtEl>
                                          <p:spTgt spid="734"/>
                                        </p:tgtEl>
                                        <p:attrNameLst>
                                          <p:attrName>style.visibility</p:attrName>
                                        </p:attrNameLst>
                                      </p:cBhvr>
                                      <p:to>
                                        <p:strVal val="visible"/>
                                      </p:to>
                                    </p:set>
                                    <p:anim calcmode="lin" valueType="num">
                                      <p:cBhvr additive="base">
                                        <p:cTn id="779" dur="1500"/>
                                        <p:tgtEl>
                                          <p:spTgt spid="734"/>
                                        </p:tgtEl>
                                        <p:attrNameLst>
                                          <p:attrName>ppt_x</p:attrName>
                                        </p:attrNameLst>
                                      </p:cBhvr>
                                      <p:tavLst>
                                        <p:tav tm="0">
                                          <p:val>
                                            <p:strVal val="#ppt_x-#ppt_w*1.125000"/>
                                          </p:val>
                                        </p:tav>
                                        <p:tav tm="100000">
                                          <p:val>
                                            <p:strVal val="#ppt_x"/>
                                          </p:val>
                                        </p:tav>
                                      </p:tavLst>
                                    </p:anim>
                                    <p:animEffect transition="in" filter="wipe(right)">
                                      <p:cBhvr>
                                        <p:cTn id="780" dur="1500"/>
                                        <p:tgtEl>
                                          <p:spTgt spid="734"/>
                                        </p:tgtEl>
                                      </p:cBhvr>
                                    </p:animEffect>
                                  </p:childTnLst>
                                </p:cTn>
                              </p:par>
                              <p:par>
                                <p:cTn id="781" presetID="12" presetClass="entr" presetSubtype="8" fill="hold" grpId="0" nodeType="withEffect">
                                  <p:stCondLst>
                                    <p:cond delay="0"/>
                                  </p:stCondLst>
                                  <p:childTnLst>
                                    <p:set>
                                      <p:cBhvr>
                                        <p:cTn id="782" dur="1" fill="hold">
                                          <p:stCondLst>
                                            <p:cond delay="0"/>
                                          </p:stCondLst>
                                        </p:cTn>
                                        <p:tgtEl>
                                          <p:spTgt spid="735"/>
                                        </p:tgtEl>
                                        <p:attrNameLst>
                                          <p:attrName>style.visibility</p:attrName>
                                        </p:attrNameLst>
                                      </p:cBhvr>
                                      <p:to>
                                        <p:strVal val="visible"/>
                                      </p:to>
                                    </p:set>
                                    <p:anim calcmode="lin" valueType="num">
                                      <p:cBhvr additive="base">
                                        <p:cTn id="783" dur="1500"/>
                                        <p:tgtEl>
                                          <p:spTgt spid="735"/>
                                        </p:tgtEl>
                                        <p:attrNameLst>
                                          <p:attrName>ppt_x</p:attrName>
                                        </p:attrNameLst>
                                      </p:cBhvr>
                                      <p:tavLst>
                                        <p:tav tm="0">
                                          <p:val>
                                            <p:strVal val="#ppt_x-#ppt_w*1.125000"/>
                                          </p:val>
                                        </p:tav>
                                        <p:tav tm="100000">
                                          <p:val>
                                            <p:strVal val="#ppt_x"/>
                                          </p:val>
                                        </p:tav>
                                      </p:tavLst>
                                    </p:anim>
                                    <p:animEffect transition="in" filter="wipe(right)">
                                      <p:cBhvr>
                                        <p:cTn id="784" dur="1500"/>
                                        <p:tgtEl>
                                          <p:spTgt spid="735"/>
                                        </p:tgtEl>
                                      </p:cBhvr>
                                    </p:animEffect>
                                  </p:childTnLst>
                                </p:cTn>
                              </p:par>
                              <p:par>
                                <p:cTn id="785" presetID="12" presetClass="entr" presetSubtype="8" fill="hold" grpId="0" nodeType="withEffect">
                                  <p:stCondLst>
                                    <p:cond delay="0"/>
                                  </p:stCondLst>
                                  <p:childTnLst>
                                    <p:set>
                                      <p:cBhvr>
                                        <p:cTn id="786" dur="1" fill="hold">
                                          <p:stCondLst>
                                            <p:cond delay="0"/>
                                          </p:stCondLst>
                                        </p:cTn>
                                        <p:tgtEl>
                                          <p:spTgt spid="736"/>
                                        </p:tgtEl>
                                        <p:attrNameLst>
                                          <p:attrName>style.visibility</p:attrName>
                                        </p:attrNameLst>
                                      </p:cBhvr>
                                      <p:to>
                                        <p:strVal val="visible"/>
                                      </p:to>
                                    </p:set>
                                    <p:anim calcmode="lin" valueType="num">
                                      <p:cBhvr additive="base">
                                        <p:cTn id="787" dur="1500"/>
                                        <p:tgtEl>
                                          <p:spTgt spid="736"/>
                                        </p:tgtEl>
                                        <p:attrNameLst>
                                          <p:attrName>ppt_x</p:attrName>
                                        </p:attrNameLst>
                                      </p:cBhvr>
                                      <p:tavLst>
                                        <p:tav tm="0">
                                          <p:val>
                                            <p:strVal val="#ppt_x-#ppt_w*1.125000"/>
                                          </p:val>
                                        </p:tav>
                                        <p:tav tm="100000">
                                          <p:val>
                                            <p:strVal val="#ppt_x"/>
                                          </p:val>
                                        </p:tav>
                                      </p:tavLst>
                                    </p:anim>
                                    <p:animEffect transition="in" filter="wipe(right)">
                                      <p:cBhvr>
                                        <p:cTn id="788" dur="1500"/>
                                        <p:tgtEl>
                                          <p:spTgt spid="736"/>
                                        </p:tgtEl>
                                      </p:cBhvr>
                                    </p:animEffect>
                                  </p:childTnLst>
                                </p:cTn>
                              </p:par>
                              <p:par>
                                <p:cTn id="789" presetID="12" presetClass="entr" presetSubtype="8" fill="hold" grpId="0" nodeType="withEffect">
                                  <p:stCondLst>
                                    <p:cond delay="0"/>
                                  </p:stCondLst>
                                  <p:childTnLst>
                                    <p:set>
                                      <p:cBhvr>
                                        <p:cTn id="790" dur="1" fill="hold">
                                          <p:stCondLst>
                                            <p:cond delay="0"/>
                                          </p:stCondLst>
                                        </p:cTn>
                                        <p:tgtEl>
                                          <p:spTgt spid="737"/>
                                        </p:tgtEl>
                                        <p:attrNameLst>
                                          <p:attrName>style.visibility</p:attrName>
                                        </p:attrNameLst>
                                      </p:cBhvr>
                                      <p:to>
                                        <p:strVal val="visible"/>
                                      </p:to>
                                    </p:set>
                                    <p:anim calcmode="lin" valueType="num">
                                      <p:cBhvr additive="base">
                                        <p:cTn id="791" dur="1500"/>
                                        <p:tgtEl>
                                          <p:spTgt spid="737"/>
                                        </p:tgtEl>
                                        <p:attrNameLst>
                                          <p:attrName>ppt_x</p:attrName>
                                        </p:attrNameLst>
                                      </p:cBhvr>
                                      <p:tavLst>
                                        <p:tav tm="0">
                                          <p:val>
                                            <p:strVal val="#ppt_x-#ppt_w*1.125000"/>
                                          </p:val>
                                        </p:tav>
                                        <p:tav tm="100000">
                                          <p:val>
                                            <p:strVal val="#ppt_x"/>
                                          </p:val>
                                        </p:tav>
                                      </p:tavLst>
                                    </p:anim>
                                    <p:animEffect transition="in" filter="wipe(right)">
                                      <p:cBhvr>
                                        <p:cTn id="792" dur="1500"/>
                                        <p:tgtEl>
                                          <p:spTgt spid="737"/>
                                        </p:tgtEl>
                                      </p:cBhvr>
                                    </p:animEffect>
                                  </p:childTnLst>
                                </p:cTn>
                              </p:par>
                              <p:par>
                                <p:cTn id="793" presetID="12" presetClass="entr" presetSubtype="8" fill="hold" grpId="0" nodeType="withEffect">
                                  <p:stCondLst>
                                    <p:cond delay="0"/>
                                  </p:stCondLst>
                                  <p:childTnLst>
                                    <p:set>
                                      <p:cBhvr>
                                        <p:cTn id="794" dur="1" fill="hold">
                                          <p:stCondLst>
                                            <p:cond delay="0"/>
                                          </p:stCondLst>
                                        </p:cTn>
                                        <p:tgtEl>
                                          <p:spTgt spid="738"/>
                                        </p:tgtEl>
                                        <p:attrNameLst>
                                          <p:attrName>style.visibility</p:attrName>
                                        </p:attrNameLst>
                                      </p:cBhvr>
                                      <p:to>
                                        <p:strVal val="visible"/>
                                      </p:to>
                                    </p:set>
                                    <p:anim calcmode="lin" valueType="num">
                                      <p:cBhvr additive="base">
                                        <p:cTn id="795" dur="1500"/>
                                        <p:tgtEl>
                                          <p:spTgt spid="738"/>
                                        </p:tgtEl>
                                        <p:attrNameLst>
                                          <p:attrName>ppt_x</p:attrName>
                                        </p:attrNameLst>
                                      </p:cBhvr>
                                      <p:tavLst>
                                        <p:tav tm="0">
                                          <p:val>
                                            <p:strVal val="#ppt_x-#ppt_w*1.125000"/>
                                          </p:val>
                                        </p:tav>
                                        <p:tav tm="100000">
                                          <p:val>
                                            <p:strVal val="#ppt_x"/>
                                          </p:val>
                                        </p:tav>
                                      </p:tavLst>
                                    </p:anim>
                                    <p:animEffect transition="in" filter="wipe(right)">
                                      <p:cBhvr>
                                        <p:cTn id="796" dur="1500"/>
                                        <p:tgtEl>
                                          <p:spTgt spid="738"/>
                                        </p:tgtEl>
                                      </p:cBhvr>
                                    </p:animEffect>
                                  </p:childTnLst>
                                </p:cTn>
                              </p:par>
                              <p:par>
                                <p:cTn id="797" presetID="12" presetClass="entr" presetSubtype="8" fill="hold" grpId="0" nodeType="withEffect">
                                  <p:stCondLst>
                                    <p:cond delay="0"/>
                                  </p:stCondLst>
                                  <p:childTnLst>
                                    <p:set>
                                      <p:cBhvr>
                                        <p:cTn id="798" dur="1" fill="hold">
                                          <p:stCondLst>
                                            <p:cond delay="0"/>
                                          </p:stCondLst>
                                        </p:cTn>
                                        <p:tgtEl>
                                          <p:spTgt spid="739"/>
                                        </p:tgtEl>
                                        <p:attrNameLst>
                                          <p:attrName>style.visibility</p:attrName>
                                        </p:attrNameLst>
                                      </p:cBhvr>
                                      <p:to>
                                        <p:strVal val="visible"/>
                                      </p:to>
                                    </p:set>
                                    <p:anim calcmode="lin" valueType="num">
                                      <p:cBhvr additive="base">
                                        <p:cTn id="799" dur="1500"/>
                                        <p:tgtEl>
                                          <p:spTgt spid="739"/>
                                        </p:tgtEl>
                                        <p:attrNameLst>
                                          <p:attrName>ppt_x</p:attrName>
                                        </p:attrNameLst>
                                      </p:cBhvr>
                                      <p:tavLst>
                                        <p:tav tm="0">
                                          <p:val>
                                            <p:strVal val="#ppt_x-#ppt_w*1.125000"/>
                                          </p:val>
                                        </p:tav>
                                        <p:tav tm="100000">
                                          <p:val>
                                            <p:strVal val="#ppt_x"/>
                                          </p:val>
                                        </p:tav>
                                      </p:tavLst>
                                    </p:anim>
                                    <p:animEffect transition="in" filter="wipe(right)">
                                      <p:cBhvr>
                                        <p:cTn id="800" dur="1500"/>
                                        <p:tgtEl>
                                          <p:spTgt spid="739"/>
                                        </p:tgtEl>
                                      </p:cBhvr>
                                    </p:animEffect>
                                  </p:childTnLst>
                                </p:cTn>
                              </p:par>
                              <p:par>
                                <p:cTn id="801" presetID="12" presetClass="entr" presetSubtype="8" fill="hold" grpId="0" nodeType="withEffect">
                                  <p:stCondLst>
                                    <p:cond delay="0"/>
                                  </p:stCondLst>
                                  <p:childTnLst>
                                    <p:set>
                                      <p:cBhvr>
                                        <p:cTn id="802" dur="1" fill="hold">
                                          <p:stCondLst>
                                            <p:cond delay="0"/>
                                          </p:stCondLst>
                                        </p:cTn>
                                        <p:tgtEl>
                                          <p:spTgt spid="740"/>
                                        </p:tgtEl>
                                        <p:attrNameLst>
                                          <p:attrName>style.visibility</p:attrName>
                                        </p:attrNameLst>
                                      </p:cBhvr>
                                      <p:to>
                                        <p:strVal val="visible"/>
                                      </p:to>
                                    </p:set>
                                    <p:anim calcmode="lin" valueType="num">
                                      <p:cBhvr additive="base">
                                        <p:cTn id="803" dur="1500"/>
                                        <p:tgtEl>
                                          <p:spTgt spid="740"/>
                                        </p:tgtEl>
                                        <p:attrNameLst>
                                          <p:attrName>ppt_x</p:attrName>
                                        </p:attrNameLst>
                                      </p:cBhvr>
                                      <p:tavLst>
                                        <p:tav tm="0">
                                          <p:val>
                                            <p:strVal val="#ppt_x-#ppt_w*1.125000"/>
                                          </p:val>
                                        </p:tav>
                                        <p:tav tm="100000">
                                          <p:val>
                                            <p:strVal val="#ppt_x"/>
                                          </p:val>
                                        </p:tav>
                                      </p:tavLst>
                                    </p:anim>
                                    <p:animEffect transition="in" filter="wipe(right)">
                                      <p:cBhvr>
                                        <p:cTn id="804" dur="1500"/>
                                        <p:tgtEl>
                                          <p:spTgt spid="740"/>
                                        </p:tgtEl>
                                      </p:cBhvr>
                                    </p:animEffect>
                                  </p:childTnLst>
                                </p:cTn>
                              </p:par>
                              <p:par>
                                <p:cTn id="805" presetID="12" presetClass="entr" presetSubtype="8" fill="hold" grpId="0" nodeType="withEffect">
                                  <p:stCondLst>
                                    <p:cond delay="0"/>
                                  </p:stCondLst>
                                  <p:childTnLst>
                                    <p:set>
                                      <p:cBhvr>
                                        <p:cTn id="806" dur="1" fill="hold">
                                          <p:stCondLst>
                                            <p:cond delay="0"/>
                                          </p:stCondLst>
                                        </p:cTn>
                                        <p:tgtEl>
                                          <p:spTgt spid="741"/>
                                        </p:tgtEl>
                                        <p:attrNameLst>
                                          <p:attrName>style.visibility</p:attrName>
                                        </p:attrNameLst>
                                      </p:cBhvr>
                                      <p:to>
                                        <p:strVal val="visible"/>
                                      </p:to>
                                    </p:set>
                                    <p:anim calcmode="lin" valueType="num">
                                      <p:cBhvr additive="base">
                                        <p:cTn id="807" dur="1500"/>
                                        <p:tgtEl>
                                          <p:spTgt spid="741"/>
                                        </p:tgtEl>
                                        <p:attrNameLst>
                                          <p:attrName>ppt_x</p:attrName>
                                        </p:attrNameLst>
                                      </p:cBhvr>
                                      <p:tavLst>
                                        <p:tav tm="0">
                                          <p:val>
                                            <p:strVal val="#ppt_x-#ppt_w*1.125000"/>
                                          </p:val>
                                        </p:tav>
                                        <p:tav tm="100000">
                                          <p:val>
                                            <p:strVal val="#ppt_x"/>
                                          </p:val>
                                        </p:tav>
                                      </p:tavLst>
                                    </p:anim>
                                    <p:animEffect transition="in" filter="wipe(right)">
                                      <p:cBhvr>
                                        <p:cTn id="808" dur="1500"/>
                                        <p:tgtEl>
                                          <p:spTgt spid="741"/>
                                        </p:tgtEl>
                                      </p:cBhvr>
                                    </p:animEffect>
                                  </p:childTnLst>
                                </p:cTn>
                              </p:par>
                              <p:par>
                                <p:cTn id="809" presetID="12" presetClass="entr" presetSubtype="8" fill="hold" grpId="0" nodeType="withEffect">
                                  <p:stCondLst>
                                    <p:cond delay="0"/>
                                  </p:stCondLst>
                                  <p:childTnLst>
                                    <p:set>
                                      <p:cBhvr>
                                        <p:cTn id="810" dur="1" fill="hold">
                                          <p:stCondLst>
                                            <p:cond delay="0"/>
                                          </p:stCondLst>
                                        </p:cTn>
                                        <p:tgtEl>
                                          <p:spTgt spid="742"/>
                                        </p:tgtEl>
                                        <p:attrNameLst>
                                          <p:attrName>style.visibility</p:attrName>
                                        </p:attrNameLst>
                                      </p:cBhvr>
                                      <p:to>
                                        <p:strVal val="visible"/>
                                      </p:to>
                                    </p:set>
                                    <p:anim calcmode="lin" valueType="num">
                                      <p:cBhvr additive="base">
                                        <p:cTn id="811" dur="1500"/>
                                        <p:tgtEl>
                                          <p:spTgt spid="742"/>
                                        </p:tgtEl>
                                        <p:attrNameLst>
                                          <p:attrName>ppt_x</p:attrName>
                                        </p:attrNameLst>
                                      </p:cBhvr>
                                      <p:tavLst>
                                        <p:tav tm="0">
                                          <p:val>
                                            <p:strVal val="#ppt_x-#ppt_w*1.125000"/>
                                          </p:val>
                                        </p:tav>
                                        <p:tav tm="100000">
                                          <p:val>
                                            <p:strVal val="#ppt_x"/>
                                          </p:val>
                                        </p:tav>
                                      </p:tavLst>
                                    </p:anim>
                                    <p:animEffect transition="in" filter="wipe(right)">
                                      <p:cBhvr>
                                        <p:cTn id="812" dur="1500"/>
                                        <p:tgtEl>
                                          <p:spTgt spid="742"/>
                                        </p:tgtEl>
                                      </p:cBhvr>
                                    </p:animEffect>
                                  </p:childTnLst>
                                </p:cTn>
                              </p:par>
                              <p:par>
                                <p:cTn id="813" presetID="12" presetClass="entr" presetSubtype="8" fill="hold" grpId="0" nodeType="withEffect">
                                  <p:stCondLst>
                                    <p:cond delay="0"/>
                                  </p:stCondLst>
                                  <p:childTnLst>
                                    <p:set>
                                      <p:cBhvr>
                                        <p:cTn id="814" dur="1" fill="hold">
                                          <p:stCondLst>
                                            <p:cond delay="0"/>
                                          </p:stCondLst>
                                        </p:cTn>
                                        <p:tgtEl>
                                          <p:spTgt spid="743"/>
                                        </p:tgtEl>
                                        <p:attrNameLst>
                                          <p:attrName>style.visibility</p:attrName>
                                        </p:attrNameLst>
                                      </p:cBhvr>
                                      <p:to>
                                        <p:strVal val="visible"/>
                                      </p:to>
                                    </p:set>
                                    <p:anim calcmode="lin" valueType="num">
                                      <p:cBhvr additive="base">
                                        <p:cTn id="815" dur="1500"/>
                                        <p:tgtEl>
                                          <p:spTgt spid="743"/>
                                        </p:tgtEl>
                                        <p:attrNameLst>
                                          <p:attrName>ppt_x</p:attrName>
                                        </p:attrNameLst>
                                      </p:cBhvr>
                                      <p:tavLst>
                                        <p:tav tm="0">
                                          <p:val>
                                            <p:strVal val="#ppt_x-#ppt_w*1.125000"/>
                                          </p:val>
                                        </p:tav>
                                        <p:tav tm="100000">
                                          <p:val>
                                            <p:strVal val="#ppt_x"/>
                                          </p:val>
                                        </p:tav>
                                      </p:tavLst>
                                    </p:anim>
                                    <p:animEffect transition="in" filter="wipe(right)">
                                      <p:cBhvr>
                                        <p:cTn id="816" dur="1500"/>
                                        <p:tgtEl>
                                          <p:spTgt spid="743"/>
                                        </p:tgtEl>
                                      </p:cBhvr>
                                    </p:animEffect>
                                  </p:childTnLst>
                                </p:cTn>
                              </p:par>
                              <p:par>
                                <p:cTn id="817" presetID="12" presetClass="entr" presetSubtype="8" fill="hold" grpId="0" nodeType="withEffect">
                                  <p:stCondLst>
                                    <p:cond delay="0"/>
                                  </p:stCondLst>
                                  <p:childTnLst>
                                    <p:set>
                                      <p:cBhvr>
                                        <p:cTn id="818" dur="1" fill="hold">
                                          <p:stCondLst>
                                            <p:cond delay="0"/>
                                          </p:stCondLst>
                                        </p:cTn>
                                        <p:tgtEl>
                                          <p:spTgt spid="744"/>
                                        </p:tgtEl>
                                        <p:attrNameLst>
                                          <p:attrName>style.visibility</p:attrName>
                                        </p:attrNameLst>
                                      </p:cBhvr>
                                      <p:to>
                                        <p:strVal val="visible"/>
                                      </p:to>
                                    </p:set>
                                    <p:anim calcmode="lin" valueType="num">
                                      <p:cBhvr additive="base">
                                        <p:cTn id="819" dur="1500"/>
                                        <p:tgtEl>
                                          <p:spTgt spid="744"/>
                                        </p:tgtEl>
                                        <p:attrNameLst>
                                          <p:attrName>ppt_x</p:attrName>
                                        </p:attrNameLst>
                                      </p:cBhvr>
                                      <p:tavLst>
                                        <p:tav tm="0">
                                          <p:val>
                                            <p:strVal val="#ppt_x-#ppt_w*1.125000"/>
                                          </p:val>
                                        </p:tav>
                                        <p:tav tm="100000">
                                          <p:val>
                                            <p:strVal val="#ppt_x"/>
                                          </p:val>
                                        </p:tav>
                                      </p:tavLst>
                                    </p:anim>
                                    <p:animEffect transition="in" filter="wipe(right)">
                                      <p:cBhvr>
                                        <p:cTn id="820" dur="1500"/>
                                        <p:tgtEl>
                                          <p:spTgt spid="744"/>
                                        </p:tgtEl>
                                      </p:cBhvr>
                                    </p:animEffect>
                                  </p:childTnLst>
                                </p:cTn>
                              </p:par>
                              <p:par>
                                <p:cTn id="821" presetID="12" presetClass="entr" presetSubtype="8" fill="hold" grpId="0" nodeType="withEffect">
                                  <p:stCondLst>
                                    <p:cond delay="0"/>
                                  </p:stCondLst>
                                  <p:childTnLst>
                                    <p:set>
                                      <p:cBhvr>
                                        <p:cTn id="822" dur="1" fill="hold">
                                          <p:stCondLst>
                                            <p:cond delay="0"/>
                                          </p:stCondLst>
                                        </p:cTn>
                                        <p:tgtEl>
                                          <p:spTgt spid="745"/>
                                        </p:tgtEl>
                                        <p:attrNameLst>
                                          <p:attrName>style.visibility</p:attrName>
                                        </p:attrNameLst>
                                      </p:cBhvr>
                                      <p:to>
                                        <p:strVal val="visible"/>
                                      </p:to>
                                    </p:set>
                                    <p:anim calcmode="lin" valueType="num">
                                      <p:cBhvr additive="base">
                                        <p:cTn id="823" dur="1500"/>
                                        <p:tgtEl>
                                          <p:spTgt spid="745"/>
                                        </p:tgtEl>
                                        <p:attrNameLst>
                                          <p:attrName>ppt_x</p:attrName>
                                        </p:attrNameLst>
                                      </p:cBhvr>
                                      <p:tavLst>
                                        <p:tav tm="0">
                                          <p:val>
                                            <p:strVal val="#ppt_x-#ppt_w*1.125000"/>
                                          </p:val>
                                        </p:tav>
                                        <p:tav tm="100000">
                                          <p:val>
                                            <p:strVal val="#ppt_x"/>
                                          </p:val>
                                        </p:tav>
                                      </p:tavLst>
                                    </p:anim>
                                    <p:animEffect transition="in" filter="wipe(right)">
                                      <p:cBhvr>
                                        <p:cTn id="824" dur="1500"/>
                                        <p:tgtEl>
                                          <p:spTgt spid="745"/>
                                        </p:tgtEl>
                                      </p:cBhvr>
                                    </p:animEffect>
                                  </p:childTnLst>
                                </p:cTn>
                              </p:par>
                              <p:par>
                                <p:cTn id="825" presetID="12" presetClass="entr" presetSubtype="8" fill="hold" grpId="0" nodeType="withEffect">
                                  <p:stCondLst>
                                    <p:cond delay="0"/>
                                  </p:stCondLst>
                                  <p:childTnLst>
                                    <p:set>
                                      <p:cBhvr>
                                        <p:cTn id="826" dur="1" fill="hold">
                                          <p:stCondLst>
                                            <p:cond delay="0"/>
                                          </p:stCondLst>
                                        </p:cTn>
                                        <p:tgtEl>
                                          <p:spTgt spid="746"/>
                                        </p:tgtEl>
                                        <p:attrNameLst>
                                          <p:attrName>style.visibility</p:attrName>
                                        </p:attrNameLst>
                                      </p:cBhvr>
                                      <p:to>
                                        <p:strVal val="visible"/>
                                      </p:to>
                                    </p:set>
                                    <p:anim calcmode="lin" valueType="num">
                                      <p:cBhvr additive="base">
                                        <p:cTn id="827" dur="1500"/>
                                        <p:tgtEl>
                                          <p:spTgt spid="746"/>
                                        </p:tgtEl>
                                        <p:attrNameLst>
                                          <p:attrName>ppt_x</p:attrName>
                                        </p:attrNameLst>
                                      </p:cBhvr>
                                      <p:tavLst>
                                        <p:tav tm="0">
                                          <p:val>
                                            <p:strVal val="#ppt_x-#ppt_w*1.125000"/>
                                          </p:val>
                                        </p:tav>
                                        <p:tav tm="100000">
                                          <p:val>
                                            <p:strVal val="#ppt_x"/>
                                          </p:val>
                                        </p:tav>
                                      </p:tavLst>
                                    </p:anim>
                                    <p:animEffect transition="in" filter="wipe(right)">
                                      <p:cBhvr>
                                        <p:cTn id="828" dur="1500"/>
                                        <p:tgtEl>
                                          <p:spTgt spid="746"/>
                                        </p:tgtEl>
                                      </p:cBhvr>
                                    </p:animEffect>
                                  </p:childTnLst>
                                </p:cTn>
                              </p:par>
                              <p:par>
                                <p:cTn id="829" presetID="12" presetClass="entr" presetSubtype="8" fill="hold" grpId="0" nodeType="withEffect">
                                  <p:stCondLst>
                                    <p:cond delay="0"/>
                                  </p:stCondLst>
                                  <p:childTnLst>
                                    <p:set>
                                      <p:cBhvr>
                                        <p:cTn id="830" dur="1" fill="hold">
                                          <p:stCondLst>
                                            <p:cond delay="0"/>
                                          </p:stCondLst>
                                        </p:cTn>
                                        <p:tgtEl>
                                          <p:spTgt spid="780"/>
                                        </p:tgtEl>
                                        <p:attrNameLst>
                                          <p:attrName>style.visibility</p:attrName>
                                        </p:attrNameLst>
                                      </p:cBhvr>
                                      <p:to>
                                        <p:strVal val="visible"/>
                                      </p:to>
                                    </p:set>
                                    <p:anim calcmode="lin" valueType="num">
                                      <p:cBhvr additive="base">
                                        <p:cTn id="831" dur="1500"/>
                                        <p:tgtEl>
                                          <p:spTgt spid="780"/>
                                        </p:tgtEl>
                                        <p:attrNameLst>
                                          <p:attrName>ppt_x</p:attrName>
                                        </p:attrNameLst>
                                      </p:cBhvr>
                                      <p:tavLst>
                                        <p:tav tm="0">
                                          <p:val>
                                            <p:strVal val="#ppt_x-#ppt_w*1.125000"/>
                                          </p:val>
                                        </p:tav>
                                        <p:tav tm="100000">
                                          <p:val>
                                            <p:strVal val="#ppt_x"/>
                                          </p:val>
                                        </p:tav>
                                      </p:tavLst>
                                    </p:anim>
                                    <p:animEffect transition="in" filter="wipe(right)">
                                      <p:cBhvr>
                                        <p:cTn id="832" dur="1500"/>
                                        <p:tgtEl>
                                          <p:spTgt spid="780"/>
                                        </p:tgtEl>
                                      </p:cBhvr>
                                    </p:animEffect>
                                  </p:childTnLst>
                                </p:cTn>
                              </p:par>
                              <p:par>
                                <p:cTn id="833" presetID="12" presetClass="entr" presetSubtype="8" fill="hold" grpId="0" nodeType="withEffect">
                                  <p:stCondLst>
                                    <p:cond delay="0"/>
                                  </p:stCondLst>
                                  <p:childTnLst>
                                    <p:set>
                                      <p:cBhvr>
                                        <p:cTn id="834" dur="1" fill="hold">
                                          <p:stCondLst>
                                            <p:cond delay="0"/>
                                          </p:stCondLst>
                                        </p:cTn>
                                        <p:tgtEl>
                                          <p:spTgt spid="781"/>
                                        </p:tgtEl>
                                        <p:attrNameLst>
                                          <p:attrName>style.visibility</p:attrName>
                                        </p:attrNameLst>
                                      </p:cBhvr>
                                      <p:to>
                                        <p:strVal val="visible"/>
                                      </p:to>
                                    </p:set>
                                    <p:anim calcmode="lin" valueType="num">
                                      <p:cBhvr additive="base">
                                        <p:cTn id="835" dur="1500"/>
                                        <p:tgtEl>
                                          <p:spTgt spid="781"/>
                                        </p:tgtEl>
                                        <p:attrNameLst>
                                          <p:attrName>ppt_x</p:attrName>
                                        </p:attrNameLst>
                                      </p:cBhvr>
                                      <p:tavLst>
                                        <p:tav tm="0">
                                          <p:val>
                                            <p:strVal val="#ppt_x-#ppt_w*1.125000"/>
                                          </p:val>
                                        </p:tav>
                                        <p:tav tm="100000">
                                          <p:val>
                                            <p:strVal val="#ppt_x"/>
                                          </p:val>
                                        </p:tav>
                                      </p:tavLst>
                                    </p:anim>
                                    <p:animEffect transition="in" filter="wipe(right)">
                                      <p:cBhvr>
                                        <p:cTn id="836" dur="1500"/>
                                        <p:tgtEl>
                                          <p:spTgt spid="781"/>
                                        </p:tgtEl>
                                      </p:cBhvr>
                                    </p:animEffect>
                                  </p:childTnLst>
                                </p:cTn>
                              </p:par>
                              <p:par>
                                <p:cTn id="837" presetID="12" presetClass="entr" presetSubtype="8" fill="hold" grpId="0" nodeType="withEffect">
                                  <p:stCondLst>
                                    <p:cond delay="0"/>
                                  </p:stCondLst>
                                  <p:childTnLst>
                                    <p:set>
                                      <p:cBhvr>
                                        <p:cTn id="838" dur="1" fill="hold">
                                          <p:stCondLst>
                                            <p:cond delay="0"/>
                                          </p:stCondLst>
                                        </p:cTn>
                                        <p:tgtEl>
                                          <p:spTgt spid="782"/>
                                        </p:tgtEl>
                                        <p:attrNameLst>
                                          <p:attrName>style.visibility</p:attrName>
                                        </p:attrNameLst>
                                      </p:cBhvr>
                                      <p:to>
                                        <p:strVal val="visible"/>
                                      </p:to>
                                    </p:set>
                                    <p:anim calcmode="lin" valueType="num">
                                      <p:cBhvr additive="base">
                                        <p:cTn id="839" dur="1500"/>
                                        <p:tgtEl>
                                          <p:spTgt spid="782"/>
                                        </p:tgtEl>
                                        <p:attrNameLst>
                                          <p:attrName>ppt_x</p:attrName>
                                        </p:attrNameLst>
                                      </p:cBhvr>
                                      <p:tavLst>
                                        <p:tav tm="0">
                                          <p:val>
                                            <p:strVal val="#ppt_x-#ppt_w*1.125000"/>
                                          </p:val>
                                        </p:tav>
                                        <p:tav tm="100000">
                                          <p:val>
                                            <p:strVal val="#ppt_x"/>
                                          </p:val>
                                        </p:tav>
                                      </p:tavLst>
                                    </p:anim>
                                    <p:animEffect transition="in" filter="wipe(right)">
                                      <p:cBhvr>
                                        <p:cTn id="840" dur="1500"/>
                                        <p:tgtEl>
                                          <p:spTgt spid="782"/>
                                        </p:tgtEl>
                                      </p:cBhvr>
                                    </p:animEffect>
                                  </p:childTnLst>
                                </p:cTn>
                              </p:par>
                              <p:par>
                                <p:cTn id="841" presetID="12" presetClass="entr" presetSubtype="8" fill="hold" grpId="0" nodeType="withEffect">
                                  <p:stCondLst>
                                    <p:cond delay="0"/>
                                  </p:stCondLst>
                                  <p:childTnLst>
                                    <p:set>
                                      <p:cBhvr>
                                        <p:cTn id="842" dur="1" fill="hold">
                                          <p:stCondLst>
                                            <p:cond delay="0"/>
                                          </p:stCondLst>
                                        </p:cTn>
                                        <p:tgtEl>
                                          <p:spTgt spid="783"/>
                                        </p:tgtEl>
                                        <p:attrNameLst>
                                          <p:attrName>style.visibility</p:attrName>
                                        </p:attrNameLst>
                                      </p:cBhvr>
                                      <p:to>
                                        <p:strVal val="visible"/>
                                      </p:to>
                                    </p:set>
                                    <p:anim calcmode="lin" valueType="num">
                                      <p:cBhvr additive="base">
                                        <p:cTn id="843" dur="1500"/>
                                        <p:tgtEl>
                                          <p:spTgt spid="783"/>
                                        </p:tgtEl>
                                        <p:attrNameLst>
                                          <p:attrName>ppt_x</p:attrName>
                                        </p:attrNameLst>
                                      </p:cBhvr>
                                      <p:tavLst>
                                        <p:tav tm="0">
                                          <p:val>
                                            <p:strVal val="#ppt_x-#ppt_w*1.125000"/>
                                          </p:val>
                                        </p:tav>
                                        <p:tav tm="100000">
                                          <p:val>
                                            <p:strVal val="#ppt_x"/>
                                          </p:val>
                                        </p:tav>
                                      </p:tavLst>
                                    </p:anim>
                                    <p:animEffect transition="in" filter="wipe(right)">
                                      <p:cBhvr>
                                        <p:cTn id="844" dur="1500"/>
                                        <p:tgtEl>
                                          <p:spTgt spid="783"/>
                                        </p:tgtEl>
                                      </p:cBhvr>
                                    </p:animEffect>
                                  </p:childTnLst>
                                </p:cTn>
                              </p:par>
                              <p:par>
                                <p:cTn id="845" presetID="12" presetClass="entr" presetSubtype="8" fill="hold" grpId="0" nodeType="withEffect">
                                  <p:stCondLst>
                                    <p:cond delay="0"/>
                                  </p:stCondLst>
                                  <p:childTnLst>
                                    <p:set>
                                      <p:cBhvr>
                                        <p:cTn id="846" dur="1" fill="hold">
                                          <p:stCondLst>
                                            <p:cond delay="0"/>
                                          </p:stCondLst>
                                        </p:cTn>
                                        <p:tgtEl>
                                          <p:spTgt spid="784"/>
                                        </p:tgtEl>
                                        <p:attrNameLst>
                                          <p:attrName>style.visibility</p:attrName>
                                        </p:attrNameLst>
                                      </p:cBhvr>
                                      <p:to>
                                        <p:strVal val="visible"/>
                                      </p:to>
                                    </p:set>
                                    <p:anim calcmode="lin" valueType="num">
                                      <p:cBhvr additive="base">
                                        <p:cTn id="847" dur="1500"/>
                                        <p:tgtEl>
                                          <p:spTgt spid="784"/>
                                        </p:tgtEl>
                                        <p:attrNameLst>
                                          <p:attrName>ppt_x</p:attrName>
                                        </p:attrNameLst>
                                      </p:cBhvr>
                                      <p:tavLst>
                                        <p:tav tm="0">
                                          <p:val>
                                            <p:strVal val="#ppt_x-#ppt_w*1.125000"/>
                                          </p:val>
                                        </p:tav>
                                        <p:tav tm="100000">
                                          <p:val>
                                            <p:strVal val="#ppt_x"/>
                                          </p:val>
                                        </p:tav>
                                      </p:tavLst>
                                    </p:anim>
                                    <p:animEffect transition="in" filter="wipe(right)">
                                      <p:cBhvr>
                                        <p:cTn id="848" dur="1500"/>
                                        <p:tgtEl>
                                          <p:spTgt spid="784"/>
                                        </p:tgtEl>
                                      </p:cBhvr>
                                    </p:animEffect>
                                  </p:childTnLst>
                                </p:cTn>
                              </p:par>
                              <p:par>
                                <p:cTn id="849" presetID="12" presetClass="entr" presetSubtype="8" fill="hold" grpId="0" nodeType="withEffect">
                                  <p:stCondLst>
                                    <p:cond delay="0"/>
                                  </p:stCondLst>
                                  <p:childTnLst>
                                    <p:set>
                                      <p:cBhvr>
                                        <p:cTn id="850" dur="1" fill="hold">
                                          <p:stCondLst>
                                            <p:cond delay="0"/>
                                          </p:stCondLst>
                                        </p:cTn>
                                        <p:tgtEl>
                                          <p:spTgt spid="785"/>
                                        </p:tgtEl>
                                        <p:attrNameLst>
                                          <p:attrName>style.visibility</p:attrName>
                                        </p:attrNameLst>
                                      </p:cBhvr>
                                      <p:to>
                                        <p:strVal val="visible"/>
                                      </p:to>
                                    </p:set>
                                    <p:anim calcmode="lin" valueType="num">
                                      <p:cBhvr additive="base">
                                        <p:cTn id="851" dur="1500"/>
                                        <p:tgtEl>
                                          <p:spTgt spid="785"/>
                                        </p:tgtEl>
                                        <p:attrNameLst>
                                          <p:attrName>ppt_x</p:attrName>
                                        </p:attrNameLst>
                                      </p:cBhvr>
                                      <p:tavLst>
                                        <p:tav tm="0">
                                          <p:val>
                                            <p:strVal val="#ppt_x-#ppt_w*1.125000"/>
                                          </p:val>
                                        </p:tav>
                                        <p:tav tm="100000">
                                          <p:val>
                                            <p:strVal val="#ppt_x"/>
                                          </p:val>
                                        </p:tav>
                                      </p:tavLst>
                                    </p:anim>
                                    <p:animEffect transition="in" filter="wipe(right)">
                                      <p:cBhvr>
                                        <p:cTn id="852" dur="1500"/>
                                        <p:tgtEl>
                                          <p:spTgt spid="785"/>
                                        </p:tgtEl>
                                      </p:cBhvr>
                                    </p:animEffect>
                                  </p:childTnLst>
                                </p:cTn>
                              </p:par>
                              <p:par>
                                <p:cTn id="853" presetID="12" presetClass="entr" presetSubtype="2" fill="hold" grpId="0" nodeType="withEffect">
                                  <p:stCondLst>
                                    <p:cond delay="0"/>
                                  </p:stCondLst>
                                  <p:childTnLst>
                                    <p:set>
                                      <p:cBhvr>
                                        <p:cTn id="854" dur="1" fill="hold">
                                          <p:stCondLst>
                                            <p:cond delay="0"/>
                                          </p:stCondLst>
                                        </p:cTn>
                                        <p:tgtEl>
                                          <p:spTgt spid="787"/>
                                        </p:tgtEl>
                                        <p:attrNameLst>
                                          <p:attrName>style.visibility</p:attrName>
                                        </p:attrNameLst>
                                      </p:cBhvr>
                                      <p:to>
                                        <p:strVal val="visible"/>
                                      </p:to>
                                    </p:set>
                                    <p:anim calcmode="lin" valueType="num">
                                      <p:cBhvr additive="base">
                                        <p:cTn id="855" dur="1500"/>
                                        <p:tgtEl>
                                          <p:spTgt spid="787"/>
                                        </p:tgtEl>
                                        <p:attrNameLst>
                                          <p:attrName>ppt_x</p:attrName>
                                        </p:attrNameLst>
                                      </p:cBhvr>
                                      <p:tavLst>
                                        <p:tav tm="0">
                                          <p:val>
                                            <p:strVal val="#ppt_x+#ppt_w*1.125000"/>
                                          </p:val>
                                        </p:tav>
                                        <p:tav tm="100000">
                                          <p:val>
                                            <p:strVal val="#ppt_x"/>
                                          </p:val>
                                        </p:tav>
                                      </p:tavLst>
                                    </p:anim>
                                    <p:animEffect transition="in" filter="wipe(left)">
                                      <p:cBhvr>
                                        <p:cTn id="856" dur="1500"/>
                                        <p:tgtEl>
                                          <p:spTgt spid="787"/>
                                        </p:tgtEl>
                                      </p:cBhvr>
                                    </p:animEffect>
                                  </p:childTnLst>
                                </p:cTn>
                              </p:par>
                              <p:par>
                                <p:cTn id="857" presetID="12" presetClass="entr" presetSubtype="2" fill="hold" grpId="0" nodeType="withEffect">
                                  <p:stCondLst>
                                    <p:cond delay="0"/>
                                  </p:stCondLst>
                                  <p:childTnLst>
                                    <p:set>
                                      <p:cBhvr>
                                        <p:cTn id="858" dur="1" fill="hold">
                                          <p:stCondLst>
                                            <p:cond delay="0"/>
                                          </p:stCondLst>
                                        </p:cTn>
                                        <p:tgtEl>
                                          <p:spTgt spid="788"/>
                                        </p:tgtEl>
                                        <p:attrNameLst>
                                          <p:attrName>style.visibility</p:attrName>
                                        </p:attrNameLst>
                                      </p:cBhvr>
                                      <p:to>
                                        <p:strVal val="visible"/>
                                      </p:to>
                                    </p:set>
                                    <p:anim calcmode="lin" valueType="num">
                                      <p:cBhvr additive="base">
                                        <p:cTn id="859" dur="1500"/>
                                        <p:tgtEl>
                                          <p:spTgt spid="788"/>
                                        </p:tgtEl>
                                        <p:attrNameLst>
                                          <p:attrName>ppt_x</p:attrName>
                                        </p:attrNameLst>
                                      </p:cBhvr>
                                      <p:tavLst>
                                        <p:tav tm="0">
                                          <p:val>
                                            <p:strVal val="#ppt_x+#ppt_w*1.125000"/>
                                          </p:val>
                                        </p:tav>
                                        <p:tav tm="100000">
                                          <p:val>
                                            <p:strVal val="#ppt_x"/>
                                          </p:val>
                                        </p:tav>
                                      </p:tavLst>
                                    </p:anim>
                                    <p:animEffect transition="in" filter="wipe(left)">
                                      <p:cBhvr>
                                        <p:cTn id="860" dur="1500"/>
                                        <p:tgtEl>
                                          <p:spTgt spid="788"/>
                                        </p:tgtEl>
                                      </p:cBhvr>
                                    </p:animEffect>
                                  </p:childTnLst>
                                </p:cTn>
                              </p:par>
                              <p:par>
                                <p:cTn id="861" presetID="12" presetClass="entr" presetSubtype="2" fill="hold" grpId="0" nodeType="withEffect">
                                  <p:stCondLst>
                                    <p:cond delay="0"/>
                                  </p:stCondLst>
                                  <p:childTnLst>
                                    <p:set>
                                      <p:cBhvr>
                                        <p:cTn id="862" dur="1" fill="hold">
                                          <p:stCondLst>
                                            <p:cond delay="0"/>
                                          </p:stCondLst>
                                        </p:cTn>
                                        <p:tgtEl>
                                          <p:spTgt spid="789"/>
                                        </p:tgtEl>
                                        <p:attrNameLst>
                                          <p:attrName>style.visibility</p:attrName>
                                        </p:attrNameLst>
                                      </p:cBhvr>
                                      <p:to>
                                        <p:strVal val="visible"/>
                                      </p:to>
                                    </p:set>
                                    <p:anim calcmode="lin" valueType="num">
                                      <p:cBhvr additive="base">
                                        <p:cTn id="863" dur="1500"/>
                                        <p:tgtEl>
                                          <p:spTgt spid="789"/>
                                        </p:tgtEl>
                                        <p:attrNameLst>
                                          <p:attrName>ppt_x</p:attrName>
                                        </p:attrNameLst>
                                      </p:cBhvr>
                                      <p:tavLst>
                                        <p:tav tm="0">
                                          <p:val>
                                            <p:strVal val="#ppt_x+#ppt_w*1.125000"/>
                                          </p:val>
                                        </p:tav>
                                        <p:tav tm="100000">
                                          <p:val>
                                            <p:strVal val="#ppt_x"/>
                                          </p:val>
                                        </p:tav>
                                      </p:tavLst>
                                    </p:anim>
                                    <p:animEffect transition="in" filter="wipe(left)">
                                      <p:cBhvr>
                                        <p:cTn id="864" dur="1500"/>
                                        <p:tgtEl>
                                          <p:spTgt spid="789"/>
                                        </p:tgtEl>
                                      </p:cBhvr>
                                    </p:animEffect>
                                  </p:childTnLst>
                                </p:cTn>
                              </p:par>
                              <p:par>
                                <p:cTn id="865" presetID="12" presetClass="entr" presetSubtype="2" fill="hold" grpId="0" nodeType="withEffect">
                                  <p:stCondLst>
                                    <p:cond delay="0"/>
                                  </p:stCondLst>
                                  <p:childTnLst>
                                    <p:set>
                                      <p:cBhvr>
                                        <p:cTn id="866" dur="1" fill="hold">
                                          <p:stCondLst>
                                            <p:cond delay="0"/>
                                          </p:stCondLst>
                                        </p:cTn>
                                        <p:tgtEl>
                                          <p:spTgt spid="790"/>
                                        </p:tgtEl>
                                        <p:attrNameLst>
                                          <p:attrName>style.visibility</p:attrName>
                                        </p:attrNameLst>
                                      </p:cBhvr>
                                      <p:to>
                                        <p:strVal val="visible"/>
                                      </p:to>
                                    </p:set>
                                    <p:anim calcmode="lin" valueType="num">
                                      <p:cBhvr additive="base">
                                        <p:cTn id="867" dur="1500"/>
                                        <p:tgtEl>
                                          <p:spTgt spid="790"/>
                                        </p:tgtEl>
                                        <p:attrNameLst>
                                          <p:attrName>ppt_x</p:attrName>
                                        </p:attrNameLst>
                                      </p:cBhvr>
                                      <p:tavLst>
                                        <p:tav tm="0">
                                          <p:val>
                                            <p:strVal val="#ppt_x+#ppt_w*1.125000"/>
                                          </p:val>
                                        </p:tav>
                                        <p:tav tm="100000">
                                          <p:val>
                                            <p:strVal val="#ppt_x"/>
                                          </p:val>
                                        </p:tav>
                                      </p:tavLst>
                                    </p:anim>
                                    <p:animEffect transition="in" filter="wipe(left)">
                                      <p:cBhvr>
                                        <p:cTn id="868" dur="1500"/>
                                        <p:tgtEl>
                                          <p:spTgt spid="790"/>
                                        </p:tgtEl>
                                      </p:cBhvr>
                                    </p:animEffect>
                                  </p:childTnLst>
                                </p:cTn>
                              </p:par>
                              <p:par>
                                <p:cTn id="869" presetID="12" presetClass="entr" presetSubtype="2" fill="hold" grpId="0" nodeType="withEffect">
                                  <p:stCondLst>
                                    <p:cond delay="0"/>
                                  </p:stCondLst>
                                  <p:childTnLst>
                                    <p:set>
                                      <p:cBhvr>
                                        <p:cTn id="870" dur="1" fill="hold">
                                          <p:stCondLst>
                                            <p:cond delay="0"/>
                                          </p:stCondLst>
                                        </p:cTn>
                                        <p:tgtEl>
                                          <p:spTgt spid="791"/>
                                        </p:tgtEl>
                                        <p:attrNameLst>
                                          <p:attrName>style.visibility</p:attrName>
                                        </p:attrNameLst>
                                      </p:cBhvr>
                                      <p:to>
                                        <p:strVal val="visible"/>
                                      </p:to>
                                    </p:set>
                                    <p:anim calcmode="lin" valueType="num">
                                      <p:cBhvr additive="base">
                                        <p:cTn id="871" dur="1500"/>
                                        <p:tgtEl>
                                          <p:spTgt spid="791"/>
                                        </p:tgtEl>
                                        <p:attrNameLst>
                                          <p:attrName>ppt_x</p:attrName>
                                        </p:attrNameLst>
                                      </p:cBhvr>
                                      <p:tavLst>
                                        <p:tav tm="0">
                                          <p:val>
                                            <p:strVal val="#ppt_x+#ppt_w*1.125000"/>
                                          </p:val>
                                        </p:tav>
                                        <p:tav tm="100000">
                                          <p:val>
                                            <p:strVal val="#ppt_x"/>
                                          </p:val>
                                        </p:tav>
                                      </p:tavLst>
                                    </p:anim>
                                    <p:animEffect transition="in" filter="wipe(left)">
                                      <p:cBhvr>
                                        <p:cTn id="872" dur="1500"/>
                                        <p:tgtEl>
                                          <p:spTgt spid="791"/>
                                        </p:tgtEl>
                                      </p:cBhvr>
                                    </p:animEffect>
                                  </p:childTnLst>
                                </p:cTn>
                              </p:par>
                              <p:par>
                                <p:cTn id="873" presetID="12" presetClass="entr" presetSubtype="2" fill="hold" grpId="0" nodeType="withEffect">
                                  <p:stCondLst>
                                    <p:cond delay="0"/>
                                  </p:stCondLst>
                                  <p:childTnLst>
                                    <p:set>
                                      <p:cBhvr>
                                        <p:cTn id="874" dur="1" fill="hold">
                                          <p:stCondLst>
                                            <p:cond delay="0"/>
                                          </p:stCondLst>
                                        </p:cTn>
                                        <p:tgtEl>
                                          <p:spTgt spid="792"/>
                                        </p:tgtEl>
                                        <p:attrNameLst>
                                          <p:attrName>style.visibility</p:attrName>
                                        </p:attrNameLst>
                                      </p:cBhvr>
                                      <p:to>
                                        <p:strVal val="visible"/>
                                      </p:to>
                                    </p:set>
                                    <p:anim calcmode="lin" valueType="num">
                                      <p:cBhvr additive="base">
                                        <p:cTn id="875" dur="1500"/>
                                        <p:tgtEl>
                                          <p:spTgt spid="792"/>
                                        </p:tgtEl>
                                        <p:attrNameLst>
                                          <p:attrName>ppt_x</p:attrName>
                                        </p:attrNameLst>
                                      </p:cBhvr>
                                      <p:tavLst>
                                        <p:tav tm="0">
                                          <p:val>
                                            <p:strVal val="#ppt_x+#ppt_w*1.125000"/>
                                          </p:val>
                                        </p:tav>
                                        <p:tav tm="100000">
                                          <p:val>
                                            <p:strVal val="#ppt_x"/>
                                          </p:val>
                                        </p:tav>
                                      </p:tavLst>
                                    </p:anim>
                                    <p:animEffect transition="in" filter="wipe(left)">
                                      <p:cBhvr>
                                        <p:cTn id="876" dur="1500"/>
                                        <p:tgtEl>
                                          <p:spTgt spid="792"/>
                                        </p:tgtEl>
                                      </p:cBhvr>
                                    </p:animEffect>
                                  </p:childTnLst>
                                </p:cTn>
                              </p:par>
                              <p:par>
                                <p:cTn id="877" presetID="12" presetClass="entr" presetSubtype="2" fill="hold" grpId="0" nodeType="withEffect">
                                  <p:stCondLst>
                                    <p:cond delay="0"/>
                                  </p:stCondLst>
                                  <p:childTnLst>
                                    <p:set>
                                      <p:cBhvr>
                                        <p:cTn id="878" dur="1" fill="hold">
                                          <p:stCondLst>
                                            <p:cond delay="0"/>
                                          </p:stCondLst>
                                        </p:cTn>
                                        <p:tgtEl>
                                          <p:spTgt spid="793"/>
                                        </p:tgtEl>
                                        <p:attrNameLst>
                                          <p:attrName>style.visibility</p:attrName>
                                        </p:attrNameLst>
                                      </p:cBhvr>
                                      <p:to>
                                        <p:strVal val="visible"/>
                                      </p:to>
                                    </p:set>
                                    <p:anim calcmode="lin" valueType="num">
                                      <p:cBhvr additive="base">
                                        <p:cTn id="879" dur="1500"/>
                                        <p:tgtEl>
                                          <p:spTgt spid="793"/>
                                        </p:tgtEl>
                                        <p:attrNameLst>
                                          <p:attrName>ppt_x</p:attrName>
                                        </p:attrNameLst>
                                      </p:cBhvr>
                                      <p:tavLst>
                                        <p:tav tm="0">
                                          <p:val>
                                            <p:strVal val="#ppt_x+#ppt_w*1.125000"/>
                                          </p:val>
                                        </p:tav>
                                        <p:tav tm="100000">
                                          <p:val>
                                            <p:strVal val="#ppt_x"/>
                                          </p:val>
                                        </p:tav>
                                      </p:tavLst>
                                    </p:anim>
                                    <p:animEffect transition="in" filter="wipe(left)">
                                      <p:cBhvr>
                                        <p:cTn id="880" dur="1500"/>
                                        <p:tgtEl>
                                          <p:spTgt spid="793"/>
                                        </p:tgtEl>
                                      </p:cBhvr>
                                    </p:animEffect>
                                  </p:childTnLst>
                                </p:cTn>
                              </p:par>
                              <p:par>
                                <p:cTn id="881" presetID="12" presetClass="entr" presetSubtype="2" fill="hold" grpId="0" nodeType="withEffect">
                                  <p:stCondLst>
                                    <p:cond delay="0"/>
                                  </p:stCondLst>
                                  <p:childTnLst>
                                    <p:set>
                                      <p:cBhvr>
                                        <p:cTn id="882" dur="1" fill="hold">
                                          <p:stCondLst>
                                            <p:cond delay="0"/>
                                          </p:stCondLst>
                                        </p:cTn>
                                        <p:tgtEl>
                                          <p:spTgt spid="794"/>
                                        </p:tgtEl>
                                        <p:attrNameLst>
                                          <p:attrName>style.visibility</p:attrName>
                                        </p:attrNameLst>
                                      </p:cBhvr>
                                      <p:to>
                                        <p:strVal val="visible"/>
                                      </p:to>
                                    </p:set>
                                    <p:anim calcmode="lin" valueType="num">
                                      <p:cBhvr additive="base">
                                        <p:cTn id="883" dur="1500"/>
                                        <p:tgtEl>
                                          <p:spTgt spid="794"/>
                                        </p:tgtEl>
                                        <p:attrNameLst>
                                          <p:attrName>ppt_x</p:attrName>
                                        </p:attrNameLst>
                                      </p:cBhvr>
                                      <p:tavLst>
                                        <p:tav tm="0">
                                          <p:val>
                                            <p:strVal val="#ppt_x+#ppt_w*1.125000"/>
                                          </p:val>
                                        </p:tav>
                                        <p:tav tm="100000">
                                          <p:val>
                                            <p:strVal val="#ppt_x"/>
                                          </p:val>
                                        </p:tav>
                                      </p:tavLst>
                                    </p:anim>
                                    <p:animEffect transition="in" filter="wipe(left)">
                                      <p:cBhvr>
                                        <p:cTn id="884" dur="1500"/>
                                        <p:tgtEl>
                                          <p:spTgt spid="794"/>
                                        </p:tgtEl>
                                      </p:cBhvr>
                                    </p:animEffect>
                                  </p:childTnLst>
                                </p:cTn>
                              </p:par>
                              <p:par>
                                <p:cTn id="885" presetID="12" presetClass="entr" presetSubtype="2" fill="hold" grpId="0" nodeType="withEffect">
                                  <p:stCondLst>
                                    <p:cond delay="0"/>
                                  </p:stCondLst>
                                  <p:childTnLst>
                                    <p:set>
                                      <p:cBhvr>
                                        <p:cTn id="886" dur="1" fill="hold">
                                          <p:stCondLst>
                                            <p:cond delay="0"/>
                                          </p:stCondLst>
                                        </p:cTn>
                                        <p:tgtEl>
                                          <p:spTgt spid="795"/>
                                        </p:tgtEl>
                                        <p:attrNameLst>
                                          <p:attrName>style.visibility</p:attrName>
                                        </p:attrNameLst>
                                      </p:cBhvr>
                                      <p:to>
                                        <p:strVal val="visible"/>
                                      </p:to>
                                    </p:set>
                                    <p:anim calcmode="lin" valueType="num">
                                      <p:cBhvr additive="base">
                                        <p:cTn id="887" dur="1500"/>
                                        <p:tgtEl>
                                          <p:spTgt spid="795"/>
                                        </p:tgtEl>
                                        <p:attrNameLst>
                                          <p:attrName>ppt_x</p:attrName>
                                        </p:attrNameLst>
                                      </p:cBhvr>
                                      <p:tavLst>
                                        <p:tav tm="0">
                                          <p:val>
                                            <p:strVal val="#ppt_x+#ppt_w*1.125000"/>
                                          </p:val>
                                        </p:tav>
                                        <p:tav tm="100000">
                                          <p:val>
                                            <p:strVal val="#ppt_x"/>
                                          </p:val>
                                        </p:tav>
                                      </p:tavLst>
                                    </p:anim>
                                    <p:animEffect transition="in" filter="wipe(left)">
                                      <p:cBhvr>
                                        <p:cTn id="888" dur="1500"/>
                                        <p:tgtEl>
                                          <p:spTgt spid="795"/>
                                        </p:tgtEl>
                                      </p:cBhvr>
                                    </p:animEffect>
                                  </p:childTnLst>
                                </p:cTn>
                              </p:par>
                              <p:par>
                                <p:cTn id="889" presetID="12" presetClass="entr" presetSubtype="2" fill="hold" grpId="0" nodeType="withEffect">
                                  <p:stCondLst>
                                    <p:cond delay="0"/>
                                  </p:stCondLst>
                                  <p:childTnLst>
                                    <p:set>
                                      <p:cBhvr>
                                        <p:cTn id="890" dur="1" fill="hold">
                                          <p:stCondLst>
                                            <p:cond delay="0"/>
                                          </p:stCondLst>
                                        </p:cTn>
                                        <p:tgtEl>
                                          <p:spTgt spid="796"/>
                                        </p:tgtEl>
                                        <p:attrNameLst>
                                          <p:attrName>style.visibility</p:attrName>
                                        </p:attrNameLst>
                                      </p:cBhvr>
                                      <p:to>
                                        <p:strVal val="visible"/>
                                      </p:to>
                                    </p:set>
                                    <p:anim calcmode="lin" valueType="num">
                                      <p:cBhvr additive="base">
                                        <p:cTn id="891" dur="1500"/>
                                        <p:tgtEl>
                                          <p:spTgt spid="796"/>
                                        </p:tgtEl>
                                        <p:attrNameLst>
                                          <p:attrName>ppt_x</p:attrName>
                                        </p:attrNameLst>
                                      </p:cBhvr>
                                      <p:tavLst>
                                        <p:tav tm="0">
                                          <p:val>
                                            <p:strVal val="#ppt_x+#ppt_w*1.125000"/>
                                          </p:val>
                                        </p:tav>
                                        <p:tav tm="100000">
                                          <p:val>
                                            <p:strVal val="#ppt_x"/>
                                          </p:val>
                                        </p:tav>
                                      </p:tavLst>
                                    </p:anim>
                                    <p:animEffect transition="in" filter="wipe(left)">
                                      <p:cBhvr>
                                        <p:cTn id="892" dur="1500"/>
                                        <p:tgtEl>
                                          <p:spTgt spid="796"/>
                                        </p:tgtEl>
                                      </p:cBhvr>
                                    </p:animEffect>
                                  </p:childTnLst>
                                </p:cTn>
                              </p:par>
                              <p:par>
                                <p:cTn id="893" presetID="12" presetClass="entr" presetSubtype="2" fill="hold" grpId="0" nodeType="withEffect">
                                  <p:stCondLst>
                                    <p:cond delay="0"/>
                                  </p:stCondLst>
                                  <p:childTnLst>
                                    <p:set>
                                      <p:cBhvr>
                                        <p:cTn id="894" dur="1" fill="hold">
                                          <p:stCondLst>
                                            <p:cond delay="0"/>
                                          </p:stCondLst>
                                        </p:cTn>
                                        <p:tgtEl>
                                          <p:spTgt spid="797"/>
                                        </p:tgtEl>
                                        <p:attrNameLst>
                                          <p:attrName>style.visibility</p:attrName>
                                        </p:attrNameLst>
                                      </p:cBhvr>
                                      <p:to>
                                        <p:strVal val="visible"/>
                                      </p:to>
                                    </p:set>
                                    <p:anim calcmode="lin" valueType="num">
                                      <p:cBhvr additive="base">
                                        <p:cTn id="895" dur="1500"/>
                                        <p:tgtEl>
                                          <p:spTgt spid="797"/>
                                        </p:tgtEl>
                                        <p:attrNameLst>
                                          <p:attrName>ppt_x</p:attrName>
                                        </p:attrNameLst>
                                      </p:cBhvr>
                                      <p:tavLst>
                                        <p:tav tm="0">
                                          <p:val>
                                            <p:strVal val="#ppt_x+#ppt_w*1.125000"/>
                                          </p:val>
                                        </p:tav>
                                        <p:tav tm="100000">
                                          <p:val>
                                            <p:strVal val="#ppt_x"/>
                                          </p:val>
                                        </p:tav>
                                      </p:tavLst>
                                    </p:anim>
                                    <p:animEffect transition="in" filter="wipe(left)">
                                      <p:cBhvr>
                                        <p:cTn id="896" dur="1500"/>
                                        <p:tgtEl>
                                          <p:spTgt spid="797"/>
                                        </p:tgtEl>
                                      </p:cBhvr>
                                    </p:animEffect>
                                  </p:childTnLst>
                                </p:cTn>
                              </p:par>
                              <p:par>
                                <p:cTn id="897" presetID="12" presetClass="entr" presetSubtype="2" fill="hold" grpId="0" nodeType="withEffect">
                                  <p:stCondLst>
                                    <p:cond delay="0"/>
                                  </p:stCondLst>
                                  <p:childTnLst>
                                    <p:set>
                                      <p:cBhvr>
                                        <p:cTn id="898" dur="1" fill="hold">
                                          <p:stCondLst>
                                            <p:cond delay="0"/>
                                          </p:stCondLst>
                                        </p:cTn>
                                        <p:tgtEl>
                                          <p:spTgt spid="798"/>
                                        </p:tgtEl>
                                        <p:attrNameLst>
                                          <p:attrName>style.visibility</p:attrName>
                                        </p:attrNameLst>
                                      </p:cBhvr>
                                      <p:to>
                                        <p:strVal val="visible"/>
                                      </p:to>
                                    </p:set>
                                    <p:anim calcmode="lin" valueType="num">
                                      <p:cBhvr additive="base">
                                        <p:cTn id="899" dur="1500"/>
                                        <p:tgtEl>
                                          <p:spTgt spid="798"/>
                                        </p:tgtEl>
                                        <p:attrNameLst>
                                          <p:attrName>ppt_x</p:attrName>
                                        </p:attrNameLst>
                                      </p:cBhvr>
                                      <p:tavLst>
                                        <p:tav tm="0">
                                          <p:val>
                                            <p:strVal val="#ppt_x+#ppt_w*1.125000"/>
                                          </p:val>
                                        </p:tav>
                                        <p:tav tm="100000">
                                          <p:val>
                                            <p:strVal val="#ppt_x"/>
                                          </p:val>
                                        </p:tav>
                                      </p:tavLst>
                                    </p:anim>
                                    <p:animEffect transition="in" filter="wipe(left)">
                                      <p:cBhvr>
                                        <p:cTn id="900" dur="1500"/>
                                        <p:tgtEl>
                                          <p:spTgt spid="798"/>
                                        </p:tgtEl>
                                      </p:cBhvr>
                                    </p:animEffect>
                                  </p:childTnLst>
                                </p:cTn>
                              </p:par>
                              <p:par>
                                <p:cTn id="901" presetID="12" presetClass="entr" presetSubtype="2" fill="hold" grpId="0" nodeType="withEffect">
                                  <p:stCondLst>
                                    <p:cond delay="0"/>
                                  </p:stCondLst>
                                  <p:childTnLst>
                                    <p:set>
                                      <p:cBhvr>
                                        <p:cTn id="902" dur="1" fill="hold">
                                          <p:stCondLst>
                                            <p:cond delay="0"/>
                                          </p:stCondLst>
                                        </p:cTn>
                                        <p:tgtEl>
                                          <p:spTgt spid="799"/>
                                        </p:tgtEl>
                                        <p:attrNameLst>
                                          <p:attrName>style.visibility</p:attrName>
                                        </p:attrNameLst>
                                      </p:cBhvr>
                                      <p:to>
                                        <p:strVal val="visible"/>
                                      </p:to>
                                    </p:set>
                                    <p:anim calcmode="lin" valueType="num">
                                      <p:cBhvr additive="base">
                                        <p:cTn id="903" dur="1500"/>
                                        <p:tgtEl>
                                          <p:spTgt spid="799"/>
                                        </p:tgtEl>
                                        <p:attrNameLst>
                                          <p:attrName>ppt_x</p:attrName>
                                        </p:attrNameLst>
                                      </p:cBhvr>
                                      <p:tavLst>
                                        <p:tav tm="0">
                                          <p:val>
                                            <p:strVal val="#ppt_x+#ppt_w*1.125000"/>
                                          </p:val>
                                        </p:tav>
                                        <p:tav tm="100000">
                                          <p:val>
                                            <p:strVal val="#ppt_x"/>
                                          </p:val>
                                        </p:tav>
                                      </p:tavLst>
                                    </p:anim>
                                    <p:animEffect transition="in" filter="wipe(left)">
                                      <p:cBhvr>
                                        <p:cTn id="904" dur="1500"/>
                                        <p:tgtEl>
                                          <p:spTgt spid="799"/>
                                        </p:tgtEl>
                                      </p:cBhvr>
                                    </p:animEffect>
                                  </p:childTnLst>
                                </p:cTn>
                              </p:par>
                              <p:par>
                                <p:cTn id="905" presetID="12" presetClass="entr" presetSubtype="2" fill="hold" grpId="0" nodeType="withEffect">
                                  <p:stCondLst>
                                    <p:cond delay="0"/>
                                  </p:stCondLst>
                                  <p:childTnLst>
                                    <p:set>
                                      <p:cBhvr>
                                        <p:cTn id="906" dur="1" fill="hold">
                                          <p:stCondLst>
                                            <p:cond delay="0"/>
                                          </p:stCondLst>
                                        </p:cTn>
                                        <p:tgtEl>
                                          <p:spTgt spid="800"/>
                                        </p:tgtEl>
                                        <p:attrNameLst>
                                          <p:attrName>style.visibility</p:attrName>
                                        </p:attrNameLst>
                                      </p:cBhvr>
                                      <p:to>
                                        <p:strVal val="visible"/>
                                      </p:to>
                                    </p:set>
                                    <p:anim calcmode="lin" valueType="num">
                                      <p:cBhvr additive="base">
                                        <p:cTn id="907" dur="1500"/>
                                        <p:tgtEl>
                                          <p:spTgt spid="800"/>
                                        </p:tgtEl>
                                        <p:attrNameLst>
                                          <p:attrName>ppt_x</p:attrName>
                                        </p:attrNameLst>
                                      </p:cBhvr>
                                      <p:tavLst>
                                        <p:tav tm="0">
                                          <p:val>
                                            <p:strVal val="#ppt_x+#ppt_w*1.125000"/>
                                          </p:val>
                                        </p:tav>
                                        <p:tav tm="100000">
                                          <p:val>
                                            <p:strVal val="#ppt_x"/>
                                          </p:val>
                                        </p:tav>
                                      </p:tavLst>
                                    </p:anim>
                                    <p:animEffect transition="in" filter="wipe(left)">
                                      <p:cBhvr>
                                        <p:cTn id="908" dur="1500"/>
                                        <p:tgtEl>
                                          <p:spTgt spid="800"/>
                                        </p:tgtEl>
                                      </p:cBhvr>
                                    </p:animEffect>
                                  </p:childTnLst>
                                </p:cTn>
                              </p:par>
                              <p:par>
                                <p:cTn id="909" presetID="12" presetClass="entr" presetSubtype="2" fill="hold" grpId="0" nodeType="withEffect">
                                  <p:stCondLst>
                                    <p:cond delay="0"/>
                                  </p:stCondLst>
                                  <p:childTnLst>
                                    <p:set>
                                      <p:cBhvr>
                                        <p:cTn id="910" dur="1" fill="hold">
                                          <p:stCondLst>
                                            <p:cond delay="0"/>
                                          </p:stCondLst>
                                        </p:cTn>
                                        <p:tgtEl>
                                          <p:spTgt spid="801"/>
                                        </p:tgtEl>
                                        <p:attrNameLst>
                                          <p:attrName>style.visibility</p:attrName>
                                        </p:attrNameLst>
                                      </p:cBhvr>
                                      <p:to>
                                        <p:strVal val="visible"/>
                                      </p:to>
                                    </p:set>
                                    <p:anim calcmode="lin" valueType="num">
                                      <p:cBhvr additive="base">
                                        <p:cTn id="911" dur="1500"/>
                                        <p:tgtEl>
                                          <p:spTgt spid="801"/>
                                        </p:tgtEl>
                                        <p:attrNameLst>
                                          <p:attrName>ppt_x</p:attrName>
                                        </p:attrNameLst>
                                      </p:cBhvr>
                                      <p:tavLst>
                                        <p:tav tm="0">
                                          <p:val>
                                            <p:strVal val="#ppt_x+#ppt_w*1.125000"/>
                                          </p:val>
                                        </p:tav>
                                        <p:tav tm="100000">
                                          <p:val>
                                            <p:strVal val="#ppt_x"/>
                                          </p:val>
                                        </p:tav>
                                      </p:tavLst>
                                    </p:anim>
                                    <p:animEffect transition="in" filter="wipe(left)">
                                      <p:cBhvr>
                                        <p:cTn id="912" dur="1500"/>
                                        <p:tgtEl>
                                          <p:spTgt spid="801"/>
                                        </p:tgtEl>
                                      </p:cBhvr>
                                    </p:animEffect>
                                  </p:childTnLst>
                                </p:cTn>
                              </p:par>
                              <p:par>
                                <p:cTn id="913" presetID="12" presetClass="entr" presetSubtype="2" fill="hold" grpId="0" nodeType="withEffect">
                                  <p:stCondLst>
                                    <p:cond delay="0"/>
                                  </p:stCondLst>
                                  <p:childTnLst>
                                    <p:set>
                                      <p:cBhvr>
                                        <p:cTn id="914" dur="1" fill="hold">
                                          <p:stCondLst>
                                            <p:cond delay="0"/>
                                          </p:stCondLst>
                                        </p:cTn>
                                        <p:tgtEl>
                                          <p:spTgt spid="802"/>
                                        </p:tgtEl>
                                        <p:attrNameLst>
                                          <p:attrName>style.visibility</p:attrName>
                                        </p:attrNameLst>
                                      </p:cBhvr>
                                      <p:to>
                                        <p:strVal val="visible"/>
                                      </p:to>
                                    </p:set>
                                    <p:anim calcmode="lin" valueType="num">
                                      <p:cBhvr additive="base">
                                        <p:cTn id="915" dur="1500"/>
                                        <p:tgtEl>
                                          <p:spTgt spid="802"/>
                                        </p:tgtEl>
                                        <p:attrNameLst>
                                          <p:attrName>ppt_x</p:attrName>
                                        </p:attrNameLst>
                                      </p:cBhvr>
                                      <p:tavLst>
                                        <p:tav tm="0">
                                          <p:val>
                                            <p:strVal val="#ppt_x+#ppt_w*1.125000"/>
                                          </p:val>
                                        </p:tav>
                                        <p:tav tm="100000">
                                          <p:val>
                                            <p:strVal val="#ppt_x"/>
                                          </p:val>
                                        </p:tav>
                                      </p:tavLst>
                                    </p:anim>
                                    <p:animEffect transition="in" filter="wipe(left)">
                                      <p:cBhvr>
                                        <p:cTn id="916" dur="1500"/>
                                        <p:tgtEl>
                                          <p:spTgt spid="802"/>
                                        </p:tgtEl>
                                      </p:cBhvr>
                                    </p:animEffect>
                                  </p:childTnLst>
                                </p:cTn>
                              </p:par>
                              <p:par>
                                <p:cTn id="917" presetID="12" presetClass="entr" presetSubtype="2" fill="hold" grpId="0" nodeType="withEffect">
                                  <p:stCondLst>
                                    <p:cond delay="0"/>
                                  </p:stCondLst>
                                  <p:childTnLst>
                                    <p:set>
                                      <p:cBhvr>
                                        <p:cTn id="918" dur="1" fill="hold">
                                          <p:stCondLst>
                                            <p:cond delay="0"/>
                                          </p:stCondLst>
                                        </p:cTn>
                                        <p:tgtEl>
                                          <p:spTgt spid="803"/>
                                        </p:tgtEl>
                                        <p:attrNameLst>
                                          <p:attrName>style.visibility</p:attrName>
                                        </p:attrNameLst>
                                      </p:cBhvr>
                                      <p:to>
                                        <p:strVal val="visible"/>
                                      </p:to>
                                    </p:set>
                                    <p:anim calcmode="lin" valueType="num">
                                      <p:cBhvr additive="base">
                                        <p:cTn id="919" dur="1500"/>
                                        <p:tgtEl>
                                          <p:spTgt spid="803"/>
                                        </p:tgtEl>
                                        <p:attrNameLst>
                                          <p:attrName>ppt_x</p:attrName>
                                        </p:attrNameLst>
                                      </p:cBhvr>
                                      <p:tavLst>
                                        <p:tav tm="0">
                                          <p:val>
                                            <p:strVal val="#ppt_x+#ppt_w*1.125000"/>
                                          </p:val>
                                        </p:tav>
                                        <p:tav tm="100000">
                                          <p:val>
                                            <p:strVal val="#ppt_x"/>
                                          </p:val>
                                        </p:tav>
                                      </p:tavLst>
                                    </p:anim>
                                    <p:animEffect transition="in" filter="wipe(left)">
                                      <p:cBhvr>
                                        <p:cTn id="920" dur="1500"/>
                                        <p:tgtEl>
                                          <p:spTgt spid="803"/>
                                        </p:tgtEl>
                                      </p:cBhvr>
                                    </p:animEffect>
                                  </p:childTnLst>
                                </p:cTn>
                              </p:par>
                              <p:par>
                                <p:cTn id="921" presetID="12" presetClass="entr" presetSubtype="2" fill="hold" grpId="0" nodeType="withEffect">
                                  <p:stCondLst>
                                    <p:cond delay="0"/>
                                  </p:stCondLst>
                                  <p:childTnLst>
                                    <p:set>
                                      <p:cBhvr>
                                        <p:cTn id="922" dur="1" fill="hold">
                                          <p:stCondLst>
                                            <p:cond delay="0"/>
                                          </p:stCondLst>
                                        </p:cTn>
                                        <p:tgtEl>
                                          <p:spTgt spid="804"/>
                                        </p:tgtEl>
                                        <p:attrNameLst>
                                          <p:attrName>style.visibility</p:attrName>
                                        </p:attrNameLst>
                                      </p:cBhvr>
                                      <p:to>
                                        <p:strVal val="visible"/>
                                      </p:to>
                                    </p:set>
                                    <p:anim calcmode="lin" valueType="num">
                                      <p:cBhvr additive="base">
                                        <p:cTn id="923" dur="1500"/>
                                        <p:tgtEl>
                                          <p:spTgt spid="804"/>
                                        </p:tgtEl>
                                        <p:attrNameLst>
                                          <p:attrName>ppt_x</p:attrName>
                                        </p:attrNameLst>
                                      </p:cBhvr>
                                      <p:tavLst>
                                        <p:tav tm="0">
                                          <p:val>
                                            <p:strVal val="#ppt_x+#ppt_w*1.125000"/>
                                          </p:val>
                                        </p:tav>
                                        <p:tav tm="100000">
                                          <p:val>
                                            <p:strVal val="#ppt_x"/>
                                          </p:val>
                                        </p:tav>
                                      </p:tavLst>
                                    </p:anim>
                                    <p:animEffect transition="in" filter="wipe(left)">
                                      <p:cBhvr>
                                        <p:cTn id="924" dur="1500"/>
                                        <p:tgtEl>
                                          <p:spTgt spid="804"/>
                                        </p:tgtEl>
                                      </p:cBhvr>
                                    </p:animEffect>
                                  </p:childTnLst>
                                </p:cTn>
                              </p:par>
                              <p:par>
                                <p:cTn id="925" presetID="12" presetClass="entr" presetSubtype="2" fill="hold" grpId="0" nodeType="withEffect">
                                  <p:stCondLst>
                                    <p:cond delay="0"/>
                                  </p:stCondLst>
                                  <p:childTnLst>
                                    <p:set>
                                      <p:cBhvr>
                                        <p:cTn id="926" dur="1" fill="hold">
                                          <p:stCondLst>
                                            <p:cond delay="0"/>
                                          </p:stCondLst>
                                        </p:cTn>
                                        <p:tgtEl>
                                          <p:spTgt spid="805"/>
                                        </p:tgtEl>
                                        <p:attrNameLst>
                                          <p:attrName>style.visibility</p:attrName>
                                        </p:attrNameLst>
                                      </p:cBhvr>
                                      <p:to>
                                        <p:strVal val="visible"/>
                                      </p:to>
                                    </p:set>
                                    <p:anim calcmode="lin" valueType="num">
                                      <p:cBhvr additive="base">
                                        <p:cTn id="927" dur="1500"/>
                                        <p:tgtEl>
                                          <p:spTgt spid="805"/>
                                        </p:tgtEl>
                                        <p:attrNameLst>
                                          <p:attrName>ppt_x</p:attrName>
                                        </p:attrNameLst>
                                      </p:cBhvr>
                                      <p:tavLst>
                                        <p:tav tm="0">
                                          <p:val>
                                            <p:strVal val="#ppt_x+#ppt_w*1.125000"/>
                                          </p:val>
                                        </p:tav>
                                        <p:tav tm="100000">
                                          <p:val>
                                            <p:strVal val="#ppt_x"/>
                                          </p:val>
                                        </p:tav>
                                      </p:tavLst>
                                    </p:anim>
                                    <p:animEffect transition="in" filter="wipe(left)">
                                      <p:cBhvr>
                                        <p:cTn id="928" dur="1500"/>
                                        <p:tgtEl>
                                          <p:spTgt spid="805"/>
                                        </p:tgtEl>
                                      </p:cBhvr>
                                    </p:animEffect>
                                  </p:childTnLst>
                                </p:cTn>
                              </p:par>
                              <p:par>
                                <p:cTn id="929" presetID="12" presetClass="entr" presetSubtype="2" fill="hold" grpId="0" nodeType="withEffect">
                                  <p:stCondLst>
                                    <p:cond delay="0"/>
                                  </p:stCondLst>
                                  <p:childTnLst>
                                    <p:set>
                                      <p:cBhvr>
                                        <p:cTn id="930" dur="1" fill="hold">
                                          <p:stCondLst>
                                            <p:cond delay="0"/>
                                          </p:stCondLst>
                                        </p:cTn>
                                        <p:tgtEl>
                                          <p:spTgt spid="806"/>
                                        </p:tgtEl>
                                        <p:attrNameLst>
                                          <p:attrName>style.visibility</p:attrName>
                                        </p:attrNameLst>
                                      </p:cBhvr>
                                      <p:to>
                                        <p:strVal val="visible"/>
                                      </p:to>
                                    </p:set>
                                    <p:anim calcmode="lin" valueType="num">
                                      <p:cBhvr additive="base">
                                        <p:cTn id="931" dur="1500"/>
                                        <p:tgtEl>
                                          <p:spTgt spid="806"/>
                                        </p:tgtEl>
                                        <p:attrNameLst>
                                          <p:attrName>ppt_x</p:attrName>
                                        </p:attrNameLst>
                                      </p:cBhvr>
                                      <p:tavLst>
                                        <p:tav tm="0">
                                          <p:val>
                                            <p:strVal val="#ppt_x+#ppt_w*1.125000"/>
                                          </p:val>
                                        </p:tav>
                                        <p:tav tm="100000">
                                          <p:val>
                                            <p:strVal val="#ppt_x"/>
                                          </p:val>
                                        </p:tav>
                                      </p:tavLst>
                                    </p:anim>
                                    <p:animEffect transition="in" filter="wipe(left)">
                                      <p:cBhvr>
                                        <p:cTn id="932" dur="1500"/>
                                        <p:tgtEl>
                                          <p:spTgt spid="806"/>
                                        </p:tgtEl>
                                      </p:cBhvr>
                                    </p:animEffect>
                                  </p:childTnLst>
                                </p:cTn>
                              </p:par>
                              <p:par>
                                <p:cTn id="933" presetID="12" presetClass="entr" presetSubtype="2" fill="hold" grpId="0" nodeType="withEffect">
                                  <p:stCondLst>
                                    <p:cond delay="0"/>
                                  </p:stCondLst>
                                  <p:childTnLst>
                                    <p:set>
                                      <p:cBhvr>
                                        <p:cTn id="934" dur="1" fill="hold">
                                          <p:stCondLst>
                                            <p:cond delay="0"/>
                                          </p:stCondLst>
                                        </p:cTn>
                                        <p:tgtEl>
                                          <p:spTgt spid="807"/>
                                        </p:tgtEl>
                                        <p:attrNameLst>
                                          <p:attrName>style.visibility</p:attrName>
                                        </p:attrNameLst>
                                      </p:cBhvr>
                                      <p:to>
                                        <p:strVal val="visible"/>
                                      </p:to>
                                    </p:set>
                                    <p:anim calcmode="lin" valueType="num">
                                      <p:cBhvr additive="base">
                                        <p:cTn id="935" dur="1500"/>
                                        <p:tgtEl>
                                          <p:spTgt spid="807"/>
                                        </p:tgtEl>
                                        <p:attrNameLst>
                                          <p:attrName>ppt_x</p:attrName>
                                        </p:attrNameLst>
                                      </p:cBhvr>
                                      <p:tavLst>
                                        <p:tav tm="0">
                                          <p:val>
                                            <p:strVal val="#ppt_x+#ppt_w*1.125000"/>
                                          </p:val>
                                        </p:tav>
                                        <p:tav tm="100000">
                                          <p:val>
                                            <p:strVal val="#ppt_x"/>
                                          </p:val>
                                        </p:tav>
                                      </p:tavLst>
                                    </p:anim>
                                    <p:animEffect transition="in" filter="wipe(left)">
                                      <p:cBhvr>
                                        <p:cTn id="936" dur="1500"/>
                                        <p:tgtEl>
                                          <p:spTgt spid="807"/>
                                        </p:tgtEl>
                                      </p:cBhvr>
                                    </p:animEffect>
                                  </p:childTnLst>
                                </p:cTn>
                              </p:par>
                              <p:par>
                                <p:cTn id="937" presetID="12" presetClass="entr" presetSubtype="2" fill="hold" grpId="0" nodeType="withEffect">
                                  <p:stCondLst>
                                    <p:cond delay="0"/>
                                  </p:stCondLst>
                                  <p:childTnLst>
                                    <p:set>
                                      <p:cBhvr>
                                        <p:cTn id="938" dur="1" fill="hold">
                                          <p:stCondLst>
                                            <p:cond delay="0"/>
                                          </p:stCondLst>
                                        </p:cTn>
                                        <p:tgtEl>
                                          <p:spTgt spid="808"/>
                                        </p:tgtEl>
                                        <p:attrNameLst>
                                          <p:attrName>style.visibility</p:attrName>
                                        </p:attrNameLst>
                                      </p:cBhvr>
                                      <p:to>
                                        <p:strVal val="visible"/>
                                      </p:to>
                                    </p:set>
                                    <p:anim calcmode="lin" valueType="num">
                                      <p:cBhvr additive="base">
                                        <p:cTn id="939" dur="1500"/>
                                        <p:tgtEl>
                                          <p:spTgt spid="808"/>
                                        </p:tgtEl>
                                        <p:attrNameLst>
                                          <p:attrName>ppt_x</p:attrName>
                                        </p:attrNameLst>
                                      </p:cBhvr>
                                      <p:tavLst>
                                        <p:tav tm="0">
                                          <p:val>
                                            <p:strVal val="#ppt_x+#ppt_w*1.125000"/>
                                          </p:val>
                                        </p:tav>
                                        <p:tav tm="100000">
                                          <p:val>
                                            <p:strVal val="#ppt_x"/>
                                          </p:val>
                                        </p:tav>
                                      </p:tavLst>
                                    </p:anim>
                                    <p:animEffect transition="in" filter="wipe(left)">
                                      <p:cBhvr>
                                        <p:cTn id="940" dur="1500"/>
                                        <p:tgtEl>
                                          <p:spTgt spid="808"/>
                                        </p:tgtEl>
                                      </p:cBhvr>
                                    </p:animEffect>
                                  </p:childTnLst>
                                </p:cTn>
                              </p:par>
                              <p:par>
                                <p:cTn id="941" presetID="12" presetClass="entr" presetSubtype="2" fill="hold" grpId="0" nodeType="withEffect">
                                  <p:stCondLst>
                                    <p:cond delay="0"/>
                                  </p:stCondLst>
                                  <p:childTnLst>
                                    <p:set>
                                      <p:cBhvr>
                                        <p:cTn id="942" dur="1" fill="hold">
                                          <p:stCondLst>
                                            <p:cond delay="0"/>
                                          </p:stCondLst>
                                        </p:cTn>
                                        <p:tgtEl>
                                          <p:spTgt spid="809"/>
                                        </p:tgtEl>
                                        <p:attrNameLst>
                                          <p:attrName>style.visibility</p:attrName>
                                        </p:attrNameLst>
                                      </p:cBhvr>
                                      <p:to>
                                        <p:strVal val="visible"/>
                                      </p:to>
                                    </p:set>
                                    <p:anim calcmode="lin" valueType="num">
                                      <p:cBhvr additive="base">
                                        <p:cTn id="943" dur="1500"/>
                                        <p:tgtEl>
                                          <p:spTgt spid="809"/>
                                        </p:tgtEl>
                                        <p:attrNameLst>
                                          <p:attrName>ppt_x</p:attrName>
                                        </p:attrNameLst>
                                      </p:cBhvr>
                                      <p:tavLst>
                                        <p:tav tm="0">
                                          <p:val>
                                            <p:strVal val="#ppt_x+#ppt_w*1.125000"/>
                                          </p:val>
                                        </p:tav>
                                        <p:tav tm="100000">
                                          <p:val>
                                            <p:strVal val="#ppt_x"/>
                                          </p:val>
                                        </p:tav>
                                      </p:tavLst>
                                    </p:anim>
                                    <p:animEffect transition="in" filter="wipe(left)">
                                      <p:cBhvr>
                                        <p:cTn id="944" dur="1500"/>
                                        <p:tgtEl>
                                          <p:spTgt spid="809"/>
                                        </p:tgtEl>
                                      </p:cBhvr>
                                    </p:animEffect>
                                  </p:childTnLst>
                                </p:cTn>
                              </p:par>
                              <p:par>
                                <p:cTn id="945" presetID="12" presetClass="entr" presetSubtype="2" fill="hold" grpId="0" nodeType="withEffect">
                                  <p:stCondLst>
                                    <p:cond delay="0"/>
                                  </p:stCondLst>
                                  <p:childTnLst>
                                    <p:set>
                                      <p:cBhvr>
                                        <p:cTn id="946" dur="1" fill="hold">
                                          <p:stCondLst>
                                            <p:cond delay="0"/>
                                          </p:stCondLst>
                                        </p:cTn>
                                        <p:tgtEl>
                                          <p:spTgt spid="810"/>
                                        </p:tgtEl>
                                        <p:attrNameLst>
                                          <p:attrName>style.visibility</p:attrName>
                                        </p:attrNameLst>
                                      </p:cBhvr>
                                      <p:to>
                                        <p:strVal val="visible"/>
                                      </p:to>
                                    </p:set>
                                    <p:anim calcmode="lin" valueType="num">
                                      <p:cBhvr additive="base">
                                        <p:cTn id="947" dur="1500"/>
                                        <p:tgtEl>
                                          <p:spTgt spid="810"/>
                                        </p:tgtEl>
                                        <p:attrNameLst>
                                          <p:attrName>ppt_x</p:attrName>
                                        </p:attrNameLst>
                                      </p:cBhvr>
                                      <p:tavLst>
                                        <p:tav tm="0">
                                          <p:val>
                                            <p:strVal val="#ppt_x+#ppt_w*1.125000"/>
                                          </p:val>
                                        </p:tav>
                                        <p:tav tm="100000">
                                          <p:val>
                                            <p:strVal val="#ppt_x"/>
                                          </p:val>
                                        </p:tav>
                                      </p:tavLst>
                                    </p:anim>
                                    <p:animEffect transition="in" filter="wipe(left)">
                                      <p:cBhvr>
                                        <p:cTn id="948" dur="1500"/>
                                        <p:tgtEl>
                                          <p:spTgt spid="810"/>
                                        </p:tgtEl>
                                      </p:cBhvr>
                                    </p:animEffect>
                                  </p:childTnLst>
                                </p:cTn>
                              </p:par>
                              <p:par>
                                <p:cTn id="949" presetID="12" presetClass="entr" presetSubtype="2" fill="hold" grpId="0" nodeType="withEffect">
                                  <p:stCondLst>
                                    <p:cond delay="0"/>
                                  </p:stCondLst>
                                  <p:childTnLst>
                                    <p:set>
                                      <p:cBhvr>
                                        <p:cTn id="950" dur="1" fill="hold">
                                          <p:stCondLst>
                                            <p:cond delay="0"/>
                                          </p:stCondLst>
                                        </p:cTn>
                                        <p:tgtEl>
                                          <p:spTgt spid="811"/>
                                        </p:tgtEl>
                                        <p:attrNameLst>
                                          <p:attrName>style.visibility</p:attrName>
                                        </p:attrNameLst>
                                      </p:cBhvr>
                                      <p:to>
                                        <p:strVal val="visible"/>
                                      </p:to>
                                    </p:set>
                                    <p:anim calcmode="lin" valueType="num">
                                      <p:cBhvr additive="base">
                                        <p:cTn id="951" dur="1500"/>
                                        <p:tgtEl>
                                          <p:spTgt spid="811"/>
                                        </p:tgtEl>
                                        <p:attrNameLst>
                                          <p:attrName>ppt_x</p:attrName>
                                        </p:attrNameLst>
                                      </p:cBhvr>
                                      <p:tavLst>
                                        <p:tav tm="0">
                                          <p:val>
                                            <p:strVal val="#ppt_x+#ppt_w*1.125000"/>
                                          </p:val>
                                        </p:tav>
                                        <p:tav tm="100000">
                                          <p:val>
                                            <p:strVal val="#ppt_x"/>
                                          </p:val>
                                        </p:tav>
                                      </p:tavLst>
                                    </p:anim>
                                    <p:animEffect transition="in" filter="wipe(left)">
                                      <p:cBhvr>
                                        <p:cTn id="952" dur="1500"/>
                                        <p:tgtEl>
                                          <p:spTgt spid="811"/>
                                        </p:tgtEl>
                                      </p:cBhvr>
                                    </p:animEffect>
                                  </p:childTnLst>
                                </p:cTn>
                              </p:par>
                              <p:par>
                                <p:cTn id="953" presetID="12" presetClass="entr" presetSubtype="2" fill="hold" grpId="0" nodeType="withEffect">
                                  <p:stCondLst>
                                    <p:cond delay="0"/>
                                  </p:stCondLst>
                                  <p:childTnLst>
                                    <p:set>
                                      <p:cBhvr>
                                        <p:cTn id="954" dur="1" fill="hold">
                                          <p:stCondLst>
                                            <p:cond delay="0"/>
                                          </p:stCondLst>
                                        </p:cTn>
                                        <p:tgtEl>
                                          <p:spTgt spid="812"/>
                                        </p:tgtEl>
                                        <p:attrNameLst>
                                          <p:attrName>style.visibility</p:attrName>
                                        </p:attrNameLst>
                                      </p:cBhvr>
                                      <p:to>
                                        <p:strVal val="visible"/>
                                      </p:to>
                                    </p:set>
                                    <p:anim calcmode="lin" valueType="num">
                                      <p:cBhvr additive="base">
                                        <p:cTn id="955" dur="1500"/>
                                        <p:tgtEl>
                                          <p:spTgt spid="812"/>
                                        </p:tgtEl>
                                        <p:attrNameLst>
                                          <p:attrName>ppt_x</p:attrName>
                                        </p:attrNameLst>
                                      </p:cBhvr>
                                      <p:tavLst>
                                        <p:tav tm="0">
                                          <p:val>
                                            <p:strVal val="#ppt_x+#ppt_w*1.125000"/>
                                          </p:val>
                                        </p:tav>
                                        <p:tav tm="100000">
                                          <p:val>
                                            <p:strVal val="#ppt_x"/>
                                          </p:val>
                                        </p:tav>
                                      </p:tavLst>
                                    </p:anim>
                                    <p:animEffect transition="in" filter="wipe(left)">
                                      <p:cBhvr>
                                        <p:cTn id="956" dur="1500"/>
                                        <p:tgtEl>
                                          <p:spTgt spid="812"/>
                                        </p:tgtEl>
                                      </p:cBhvr>
                                    </p:animEffect>
                                  </p:childTnLst>
                                </p:cTn>
                              </p:par>
                              <p:par>
                                <p:cTn id="957" presetID="12" presetClass="entr" presetSubtype="2" fill="hold" grpId="0" nodeType="withEffect">
                                  <p:stCondLst>
                                    <p:cond delay="0"/>
                                  </p:stCondLst>
                                  <p:childTnLst>
                                    <p:set>
                                      <p:cBhvr>
                                        <p:cTn id="958" dur="1" fill="hold">
                                          <p:stCondLst>
                                            <p:cond delay="0"/>
                                          </p:stCondLst>
                                        </p:cTn>
                                        <p:tgtEl>
                                          <p:spTgt spid="813"/>
                                        </p:tgtEl>
                                        <p:attrNameLst>
                                          <p:attrName>style.visibility</p:attrName>
                                        </p:attrNameLst>
                                      </p:cBhvr>
                                      <p:to>
                                        <p:strVal val="visible"/>
                                      </p:to>
                                    </p:set>
                                    <p:anim calcmode="lin" valueType="num">
                                      <p:cBhvr additive="base">
                                        <p:cTn id="959" dur="1500"/>
                                        <p:tgtEl>
                                          <p:spTgt spid="813"/>
                                        </p:tgtEl>
                                        <p:attrNameLst>
                                          <p:attrName>ppt_x</p:attrName>
                                        </p:attrNameLst>
                                      </p:cBhvr>
                                      <p:tavLst>
                                        <p:tav tm="0">
                                          <p:val>
                                            <p:strVal val="#ppt_x+#ppt_w*1.125000"/>
                                          </p:val>
                                        </p:tav>
                                        <p:tav tm="100000">
                                          <p:val>
                                            <p:strVal val="#ppt_x"/>
                                          </p:val>
                                        </p:tav>
                                      </p:tavLst>
                                    </p:anim>
                                    <p:animEffect transition="in" filter="wipe(left)">
                                      <p:cBhvr>
                                        <p:cTn id="960" dur="1500"/>
                                        <p:tgtEl>
                                          <p:spTgt spid="813"/>
                                        </p:tgtEl>
                                      </p:cBhvr>
                                    </p:animEffect>
                                  </p:childTnLst>
                                </p:cTn>
                              </p:par>
                              <p:par>
                                <p:cTn id="961" presetID="12" presetClass="entr" presetSubtype="2" fill="hold" grpId="0" nodeType="withEffect">
                                  <p:stCondLst>
                                    <p:cond delay="0"/>
                                  </p:stCondLst>
                                  <p:childTnLst>
                                    <p:set>
                                      <p:cBhvr>
                                        <p:cTn id="962" dur="1" fill="hold">
                                          <p:stCondLst>
                                            <p:cond delay="0"/>
                                          </p:stCondLst>
                                        </p:cTn>
                                        <p:tgtEl>
                                          <p:spTgt spid="814"/>
                                        </p:tgtEl>
                                        <p:attrNameLst>
                                          <p:attrName>style.visibility</p:attrName>
                                        </p:attrNameLst>
                                      </p:cBhvr>
                                      <p:to>
                                        <p:strVal val="visible"/>
                                      </p:to>
                                    </p:set>
                                    <p:anim calcmode="lin" valueType="num">
                                      <p:cBhvr additive="base">
                                        <p:cTn id="963" dur="1500"/>
                                        <p:tgtEl>
                                          <p:spTgt spid="814"/>
                                        </p:tgtEl>
                                        <p:attrNameLst>
                                          <p:attrName>ppt_x</p:attrName>
                                        </p:attrNameLst>
                                      </p:cBhvr>
                                      <p:tavLst>
                                        <p:tav tm="0">
                                          <p:val>
                                            <p:strVal val="#ppt_x+#ppt_w*1.125000"/>
                                          </p:val>
                                        </p:tav>
                                        <p:tav tm="100000">
                                          <p:val>
                                            <p:strVal val="#ppt_x"/>
                                          </p:val>
                                        </p:tav>
                                      </p:tavLst>
                                    </p:anim>
                                    <p:animEffect transition="in" filter="wipe(left)">
                                      <p:cBhvr>
                                        <p:cTn id="964" dur="1500"/>
                                        <p:tgtEl>
                                          <p:spTgt spid="814"/>
                                        </p:tgtEl>
                                      </p:cBhvr>
                                    </p:animEffect>
                                  </p:childTnLst>
                                </p:cTn>
                              </p:par>
                              <p:par>
                                <p:cTn id="965" presetID="12" presetClass="entr" presetSubtype="2" fill="hold" grpId="0" nodeType="withEffect">
                                  <p:stCondLst>
                                    <p:cond delay="0"/>
                                  </p:stCondLst>
                                  <p:childTnLst>
                                    <p:set>
                                      <p:cBhvr>
                                        <p:cTn id="966" dur="1" fill="hold">
                                          <p:stCondLst>
                                            <p:cond delay="0"/>
                                          </p:stCondLst>
                                        </p:cTn>
                                        <p:tgtEl>
                                          <p:spTgt spid="815"/>
                                        </p:tgtEl>
                                        <p:attrNameLst>
                                          <p:attrName>style.visibility</p:attrName>
                                        </p:attrNameLst>
                                      </p:cBhvr>
                                      <p:to>
                                        <p:strVal val="visible"/>
                                      </p:to>
                                    </p:set>
                                    <p:anim calcmode="lin" valueType="num">
                                      <p:cBhvr additive="base">
                                        <p:cTn id="967" dur="1500"/>
                                        <p:tgtEl>
                                          <p:spTgt spid="815"/>
                                        </p:tgtEl>
                                        <p:attrNameLst>
                                          <p:attrName>ppt_x</p:attrName>
                                        </p:attrNameLst>
                                      </p:cBhvr>
                                      <p:tavLst>
                                        <p:tav tm="0">
                                          <p:val>
                                            <p:strVal val="#ppt_x+#ppt_w*1.125000"/>
                                          </p:val>
                                        </p:tav>
                                        <p:tav tm="100000">
                                          <p:val>
                                            <p:strVal val="#ppt_x"/>
                                          </p:val>
                                        </p:tav>
                                      </p:tavLst>
                                    </p:anim>
                                    <p:animEffect transition="in" filter="wipe(left)">
                                      <p:cBhvr>
                                        <p:cTn id="968" dur="1500"/>
                                        <p:tgtEl>
                                          <p:spTgt spid="815"/>
                                        </p:tgtEl>
                                      </p:cBhvr>
                                    </p:animEffect>
                                  </p:childTnLst>
                                </p:cTn>
                              </p:par>
                              <p:par>
                                <p:cTn id="969" presetID="12" presetClass="entr" presetSubtype="2" fill="hold" grpId="0" nodeType="withEffect">
                                  <p:stCondLst>
                                    <p:cond delay="0"/>
                                  </p:stCondLst>
                                  <p:childTnLst>
                                    <p:set>
                                      <p:cBhvr>
                                        <p:cTn id="970" dur="1" fill="hold">
                                          <p:stCondLst>
                                            <p:cond delay="0"/>
                                          </p:stCondLst>
                                        </p:cTn>
                                        <p:tgtEl>
                                          <p:spTgt spid="816"/>
                                        </p:tgtEl>
                                        <p:attrNameLst>
                                          <p:attrName>style.visibility</p:attrName>
                                        </p:attrNameLst>
                                      </p:cBhvr>
                                      <p:to>
                                        <p:strVal val="visible"/>
                                      </p:to>
                                    </p:set>
                                    <p:anim calcmode="lin" valueType="num">
                                      <p:cBhvr additive="base">
                                        <p:cTn id="971" dur="1500"/>
                                        <p:tgtEl>
                                          <p:spTgt spid="816"/>
                                        </p:tgtEl>
                                        <p:attrNameLst>
                                          <p:attrName>ppt_x</p:attrName>
                                        </p:attrNameLst>
                                      </p:cBhvr>
                                      <p:tavLst>
                                        <p:tav tm="0">
                                          <p:val>
                                            <p:strVal val="#ppt_x+#ppt_w*1.125000"/>
                                          </p:val>
                                        </p:tav>
                                        <p:tav tm="100000">
                                          <p:val>
                                            <p:strVal val="#ppt_x"/>
                                          </p:val>
                                        </p:tav>
                                      </p:tavLst>
                                    </p:anim>
                                    <p:animEffect transition="in" filter="wipe(left)">
                                      <p:cBhvr>
                                        <p:cTn id="972" dur="1500"/>
                                        <p:tgtEl>
                                          <p:spTgt spid="816"/>
                                        </p:tgtEl>
                                      </p:cBhvr>
                                    </p:animEffect>
                                  </p:childTnLst>
                                </p:cTn>
                              </p:par>
                              <p:par>
                                <p:cTn id="973" presetID="12" presetClass="entr" presetSubtype="2" fill="hold" grpId="0" nodeType="withEffect">
                                  <p:stCondLst>
                                    <p:cond delay="0"/>
                                  </p:stCondLst>
                                  <p:childTnLst>
                                    <p:set>
                                      <p:cBhvr>
                                        <p:cTn id="974" dur="1" fill="hold">
                                          <p:stCondLst>
                                            <p:cond delay="0"/>
                                          </p:stCondLst>
                                        </p:cTn>
                                        <p:tgtEl>
                                          <p:spTgt spid="817"/>
                                        </p:tgtEl>
                                        <p:attrNameLst>
                                          <p:attrName>style.visibility</p:attrName>
                                        </p:attrNameLst>
                                      </p:cBhvr>
                                      <p:to>
                                        <p:strVal val="visible"/>
                                      </p:to>
                                    </p:set>
                                    <p:anim calcmode="lin" valueType="num">
                                      <p:cBhvr additive="base">
                                        <p:cTn id="975" dur="1500"/>
                                        <p:tgtEl>
                                          <p:spTgt spid="817"/>
                                        </p:tgtEl>
                                        <p:attrNameLst>
                                          <p:attrName>ppt_x</p:attrName>
                                        </p:attrNameLst>
                                      </p:cBhvr>
                                      <p:tavLst>
                                        <p:tav tm="0">
                                          <p:val>
                                            <p:strVal val="#ppt_x+#ppt_w*1.125000"/>
                                          </p:val>
                                        </p:tav>
                                        <p:tav tm="100000">
                                          <p:val>
                                            <p:strVal val="#ppt_x"/>
                                          </p:val>
                                        </p:tav>
                                      </p:tavLst>
                                    </p:anim>
                                    <p:animEffect transition="in" filter="wipe(left)">
                                      <p:cBhvr>
                                        <p:cTn id="976" dur="1500"/>
                                        <p:tgtEl>
                                          <p:spTgt spid="817"/>
                                        </p:tgtEl>
                                      </p:cBhvr>
                                    </p:animEffect>
                                  </p:childTnLst>
                                </p:cTn>
                              </p:par>
                              <p:par>
                                <p:cTn id="977" presetID="12" presetClass="entr" presetSubtype="2" fill="hold" grpId="0" nodeType="withEffect">
                                  <p:stCondLst>
                                    <p:cond delay="0"/>
                                  </p:stCondLst>
                                  <p:childTnLst>
                                    <p:set>
                                      <p:cBhvr>
                                        <p:cTn id="978" dur="1" fill="hold">
                                          <p:stCondLst>
                                            <p:cond delay="0"/>
                                          </p:stCondLst>
                                        </p:cTn>
                                        <p:tgtEl>
                                          <p:spTgt spid="818"/>
                                        </p:tgtEl>
                                        <p:attrNameLst>
                                          <p:attrName>style.visibility</p:attrName>
                                        </p:attrNameLst>
                                      </p:cBhvr>
                                      <p:to>
                                        <p:strVal val="visible"/>
                                      </p:to>
                                    </p:set>
                                    <p:anim calcmode="lin" valueType="num">
                                      <p:cBhvr additive="base">
                                        <p:cTn id="979" dur="1500"/>
                                        <p:tgtEl>
                                          <p:spTgt spid="818"/>
                                        </p:tgtEl>
                                        <p:attrNameLst>
                                          <p:attrName>ppt_x</p:attrName>
                                        </p:attrNameLst>
                                      </p:cBhvr>
                                      <p:tavLst>
                                        <p:tav tm="0">
                                          <p:val>
                                            <p:strVal val="#ppt_x+#ppt_w*1.125000"/>
                                          </p:val>
                                        </p:tav>
                                        <p:tav tm="100000">
                                          <p:val>
                                            <p:strVal val="#ppt_x"/>
                                          </p:val>
                                        </p:tav>
                                      </p:tavLst>
                                    </p:anim>
                                    <p:animEffect transition="in" filter="wipe(left)">
                                      <p:cBhvr>
                                        <p:cTn id="980" dur="1500"/>
                                        <p:tgtEl>
                                          <p:spTgt spid="818"/>
                                        </p:tgtEl>
                                      </p:cBhvr>
                                    </p:animEffect>
                                  </p:childTnLst>
                                </p:cTn>
                              </p:par>
                              <p:par>
                                <p:cTn id="981" presetID="12" presetClass="entr" presetSubtype="2" fill="hold" grpId="0" nodeType="withEffect">
                                  <p:stCondLst>
                                    <p:cond delay="0"/>
                                  </p:stCondLst>
                                  <p:childTnLst>
                                    <p:set>
                                      <p:cBhvr>
                                        <p:cTn id="982" dur="1" fill="hold">
                                          <p:stCondLst>
                                            <p:cond delay="0"/>
                                          </p:stCondLst>
                                        </p:cTn>
                                        <p:tgtEl>
                                          <p:spTgt spid="819"/>
                                        </p:tgtEl>
                                        <p:attrNameLst>
                                          <p:attrName>style.visibility</p:attrName>
                                        </p:attrNameLst>
                                      </p:cBhvr>
                                      <p:to>
                                        <p:strVal val="visible"/>
                                      </p:to>
                                    </p:set>
                                    <p:anim calcmode="lin" valueType="num">
                                      <p:cBhvr additive="base">
                                        <p:cTn id="983" dur="1500"/>
                                        <p:tgtEl>
                                          <p:spTgt spid="819"/>
                                        </p:tgtEl>
                                        <p:attrNameLst>
                                          <p:attrName>ppt_x</p:attrName>
                                        </p:attrNameLst>
                                      </p:cBhvr>
                                      <p:tavLst>
                                        <p:tav tm="0">
                                          <p:val>
                                            <p:strVal val="#ppt_x+#ppt_w*1.125000"/>
                                          </p:val>
                                        </p:tav>
                                        <p:tav tm="100000">
                                          <p:val>
                                            <p:strVal val="#ppt_x"/>
                                          </p:val>
                                        </p:tav>
                                      </p:tavLst>
                                    </p:anim>
                                    <p:animEffect transition="in" filter="wipe(left)">
                                      <p:cBhvr>
                                        <p:cTn id="984" dur="1500"/>
                                        <p:tgtEl>
                                          <p:spTgt spid="819"/>
                                        </p:tgtEl>
                                      </p:cBhvr>
                                    </p:animEffect>
                                  </p:childTnLst>
                                </p:cTn>
                              </p:par>
                              <p:par>
                                <p:cTn id="985" presetID="12" presetClass="entr" presetSubtype="2" fill="hold" grpId="0" nodeType="withEffect">
                                  <p:stCondLst>
                                    <p:cond delay="0"/>
                                  </p:stCondLst>
                                  <p:childTnLst>
                                    <p:set>
                                      <p:cBhvr>
                                        <p:cTn id="986" dur="1" fill="hold">
                                          <p:stCondLst>
                                            <p:cond delay="0"/>
                                          </p:stCondLst>
                                        </p:cTn>
                                        <p:tgtEl>
                                          <p:spTgt spid="820"/>
                                        </p:tgtEl>
                                        <p:attrNameLst>
                                          <p:attrName>style.visibility</p:attrName>
                                        </p:attrNameLst>
                                      </p:cBhvr>
                                      <p:to>
                                        <p:strVal val="visible"/>
                                      </p:to>
                                    </p:set>
                                    <p:anim calcmode="lin" valueType="num">
                                      <p:cBhvr additive="base">
                                        <p:cTn id="987" dur="1500"/>
                                        <p:tgtEl>
                                          <p:spTgt spid="820"/>
                                        </p:tgtEl>
                                        <p:attrNameLst>
                                          <p:attrName>ppt_x</p:attrName>
                                        </p:attrNameLst>
                                      </p:cBhvr>
                                      <p:tavLst>
                                        <p:tav tm="0">
                                          <p:val>
                                            <p:strVal val="#ppt_x+#ppt_w*1.125000"/>
                                          </p:val>
                                        </p:tav>
                                        <p:tav tm="100000">
                                          <p:val>
                                            <p:strVal val="#ppt_x"/>
                                          </p:val>
                                        </p:tav>
                                      </p:tavLst>
                                    </p:anim>
                                    <p:animEffect transition="in" filter="wipe(left)">
                                      <p:cBhvr>
                                        <p:cTn id="988" dur="1500"/>
                                        <p:tgtEl>
                                          <p:spTgt spid="820"/>
                                        </p:tgtEl>
                                      </p:cBhvr>
                                    </p:animEffect>
                                  </p:childTnLst>
                                </p:cTn>
                              </p:par>
                              <p:par>
                                <p:cTn id="989" presetID="12" presetClass="entr" presetSubtype="2" fill="hold" grpId="0" nodeType="withEffect">
                                  <p:stCondLst>
                                    <p:cond delay="0"/>
                                  </p:stCondLst>
                                  <p:childTnLst>
                                    <p:set>
                                      <p:cBhvr>
                                        <p:cTn id="990" dur="1" fill="hold">
                                          <p:stCondLst>
                                            <p:cond delay="0"/>
                                          </p:stCondLst>
                                        </p:cTn>
                                        <p:tgtEl>
                                          <p:spTgt spid="821"/>
                                        </p:tgtEl>
                                        <p:attrNameLst>
                                          <p:attrName>style.visibility</p:attrName>
                                        </p:attrNameLst>
                                      </p:cBhvr>
                                      <p:to>
                                        <p:strVal val="visible"/>
                                      </p:to>
                                    </p:set>
                                    <p:anim calcmode="lin" valueType="num">
                                      <p:cBhvr additive="base">
                                        <p:cTn id="991" dur="1500"/>
                                        <p:tgtEl>
                                          <p:spTgt spid="821"/>
                                        </p:tgtEl>
                                        <p:attrNameLst>
                                          <p:attrName>ppt_x</p:attrName>
                                        </p:attrNameLst>
                                      </p:cBhvr>
                                      <p:tavLst>
                                        <p:tav tm="0">
                                          <p:val>
                                            <p:strVal val="#ppt_x+#ppt_w*1.125000"/>
                                          </p:val>
                                        </p:tav>
                                        <p:tav tm="100000">
                                          <p:val>
                                            <p:strVal val="#ppt_x"/>
                                          </p:val>
                                        </p:tav>
                                      </p:tavLst>
                                    </p:anim>
                                    <p:animEffect transition="in" filter="wipe(left)">
                                      <p:cBhvr>
                                        <p:cTn id="992" dur="1500"/>
                                        <p:tgtEl>
                                          <p:spTgt spid="821"/>
                                        </p:tgtEl>
                                      </p:cBhvr>
                                    </p:animEffect>
                                  </p:childTnLst>
                                </p:cTn>
                              </p:par>
                              <p:par>
                                <p:cTn id="993" presetID="12" presetClass="entr" presetSubtype="2" fill="hold" grpId="0" nodeType="withEffect">
                                  <p:stCondLst>
                                    <p:cond delay="0"/>
                                  </p:stCondLst>
                                  <p:childTnLst>
                                    <p:set>
                                      <p:cBhvr>
                                        <p:cTn id="994" dur="1" fill="hold">
                                          <p:stCondLst>
                                            <p:cond delay="0"/>
                                          </p:stCondLst>
                                        </p:cTn>
                                        <p:tgtEl>
                                          <p:spTgt spid="822"/>
                                        </p:tgtEl>
                                        <p:attrNameLst>
                                          <p:attrName>style.visibility</p:attrName>
                                        </p:attrNameLst>
                                      </p:cBhvr>
                                      <p:to>
                                        <p:strVal val="visible"/>
                                      </p:to>
                                    </p:set>
                                    <p:anim calcmode="lin" valueType="num">
                                      <p:cBhvr additive="base">
                                        <p:cTn id="995" dur="1500"/>
                                        <p:tgtEl>
                                          <p:spTgt spid="822"/>
                                        </p:tgtEl>
                                        <p:attrNameLst>
                                          <p:attrName>ppt_x</p:attrName>
                                        </p:attrNameLst>
                                      </p:cBhvr>
                                      <p:tavLst>
                                        <p:tav tm="0">
                                          <p:val>
                                            <p:strVal val="#ppt_x+#ppt_w*1.125000"/>
                                          </p:val>
                                        </p:tav>
                                        <p:tav tm="100000">
                                          <p:val>
                                            <p:strVal val="#ppt_x"/>
                                          </p:val>
                                        </p:tav>
                                      </p:tavLst>
                                    </p:anim>
                                    <p:animEffect transition="in" filter="wipe(left)">
                                      <p:cBhvr>
                                        <p:cTn id="996" dur="1500"/>
                                        <p:tgtEl>
                                          <p:spTgt spid="822"/>
                                        </p:tgtEl>
                                      </p:cBhvr>
                                    </p:animEffect>
                                  </p:childTnLst>
                                </p:cTn>
                              </p:par>
                              <p:par>
                                <p:cTn id="997" presetID="12" presetClass="entr" presetSubtype="2" fill="hold" grpId="0" nodeType="withEffect">
                                  <p:stCondLst>
                                    <p:cond delay="0"/>
                                  </p:stCondLst>
                                  <p:childTnLst>
                                    <p:set>
                                      <p:cBhvr>
                                        <p:cTn id="998" dur="1" fill="hold">
                                          <p:stCondLst>
                                            <p:cond delay="0"/>
                                          </p:stCondLst>
                                        </p:cTn>
                                        <p:tgtEl>
                                          <p:spTgt spid="823"/>
                                        </p:tgtEl>
                                        <p:attrNameLst>
                                          <p:attrName>style.visibility</p:attrName>
                                        </p:attrNameLst>
                                      </p:cBhvr>
                                      <p:to>
                                        <p:strVal val="visible"/>
                                      </p:to>
                                    </p:set>
                                    <p:anim calcmode="lin" valueType="num">
                                      <p:cBhvr additive="base">
                                        <p:cTn id="999" dur="1500"/>
                                        <p:tgtEl>
                                          <p:spTgt spid="823"/>
                                        </p:tgtEl>
                                        <p:attrNameLst>
                                          <p:attrName>ppt_x</p:attrName>
                                        </p:attrNameLst>
                                      </p:cBhvr>
                                      <p:tavLst>
                                        <p:tav tm="0">
                                          <p:val>
                                            <p:strVal val="#ppt_x+#ppt_w*1.125000"/>
                                          </p:val>
                                        </p:tav>
                                        <p:tav tm="100000">
                                          <p:val>
                                            <p:strVal val="#ppt_x"/>
                                          </p:val>
                                        </p:tav>
                                      </p:tavLst>
                                    </p:anim>
                                    <p:animEffect transition="in" filter="wipe(left)">
                                      <p:cBhvr>
                                        <p:cTn id="1000" dur="1500"/>
                                        <p:tgtEl>
                                          <p:spTgt spid="823"/>
                                        </p:tgtEl>
                                      </p:cBhvr>
                                    </p:animEffect>
                                  </p:childTnLst>
                                </p:cTn>
                              </p:par>
                              <p:par>
                                <p:cTn id="1001" presetID="12" presetClass="entr" presetSubtype="2" fill="hold" grpId="0" nodeType="withEffect">
                                  <p:stCondLst>
                                    <p:cond delay="0"/>
                                  </p:stCondLst>
                                  <p:childTnLst>
                                    <p:set>
                                      <p:cBhvr>
                                        <p:cTn id="1002" dur="1" fill="hold">
                                          <p:stCondLst>
                                            <p:cond delay="0"/>
                                          </p:stCondLst>
                                        </p:cTn>
                                        <p:tgtEl>
                                          <p:spTgt spid="824"/>
                                        </p:tgtEl>
                                        <p:attrNameLst>
                                          <p:attrName>style.visibility</p:attrName>
                                        </p:attrNameLst>
                                      </p:cBhvr>
                                      <p:to>
                                        <p:strVal val="visible"/>
                                      </p:to>
                                    </p:set>
                                    <p:anim calcmode="lin" valueType="num">
                                      <p:cBhvr additive="base">
                                        <p:cTn id="1003" dur="1500"/>
                                        <p:tgtEl>
                                          <p:spTgt spid="824"/>
                                        </p:tgtEl>
                                        <p:attrNameLst>
                                          <p:attrName>ppt_x</p:attrName>
                                        </p:attrNameLst>
                                      </p:cBhvr>
                                      <p:tavLst>
                                        <p:tav tm="0">
                                          <p:val>
                                            <p:strVal val="#ppt_x+#ppt_w*1.125000"/>
                                          </p:val>
                                        </p:tav>
                                        <p:tav tm="100000">
                                          <p:val>
                                            <p:strVal val="#ppt_x"/>
                                          </p:val>
                                        </p:tav>
                                      </p:tavLst>
                                    </p:anim>
                                    <p:animEffect transition="in" filter="wipe(left)">
                                      <p:cBhvr>
                                        <p:cTn id="1004" dur="1500"/>
                                        <p:tgtEl>
                                          <p:spTgt spid="824"/>
                                        </p:tgtEl>
                                      </p:cBhvr>
                                    </p:animEffect>
                                  </p:childTnLst>
                                </p:cTn>
                              </p:par>
                              <p:par>
                                <p:cTn id="1005" presetID="12" presetClass="entr" presetSubtype="2" fill="hold" grpId="0" nodeType="withEffect">
                                  <p:stCondLst>
                                    <p:cond delay="0"/>
                                  </p:stCondLst>
                                  <p:childTnLst>
                                    <p:set>
                                      <p:cBhvr>
                                        <p:cTn id="1006" dur="1" fill="hold">
                                          <p:stCondLst>
                                            <p:cond delay="0"/>
                                          </p:stCondLst>
                                        </p:cTn>
                                        <p:tgtEl>
                                          <p:spTgt spid="825"/>
                                        </p:tgtEl>
                                        <p:attrNameLst>
                                          <p:attrName>style.visibility</p:attrName>
                                        </p:attrNameLst>
                                      </p:cBhvr>
                                      <p:to>
                                        <p:strVal val="visible"/>
                                      </p:to>
                                    </p:set>
                                    <p:anim calcmode="lin" valueType="num">
                                      <p:cBhvr additive="base">
                                        <p:cTn id="1007" dur="1500"/>
                                        <p:tgtEl>
                                          <p:spTgt spid="825"/>
                                        </p:tgtEl>
                                        <p:attrNameLst>
                                          <p:attrName>ppt_x</p:attrName>
                                        </p:attrNameLst>
                                      </p:cBhvr>
                                      <p:tavLst>
                                        <p:tav tm="0">
                                          <p:val>
                                            <p:strVal val="#ppt_x+#ppt_w*1.125000"/>
                                          </p:val>
                                        </p:tav>
                                        <p:tav tm="100000">
                                          <p:val>
                                            <p:strVal val="#ppt_x"/>
                                          </p:val>
                                        </p:tav>
                                      </p:tavLst>
                                    </p:anim>
                                    <p:animEffect transition="in" filter="wipe(left)">
                                      <p:cBhvr>
                                        <p:cTn id="1008" dur="1500"/>
                                        <p:tgtEl>
                                          <p:spTgt spid="825"/>
                                        </p:tgtEl>
                                      </p:cBhvr>
                                    </p:animEffect>
                                  </p:childTnLst>
                                </p:cTn>
                              </p:par>
                              <p:par>
                                <p:cTn id="1009" presetID="12" presetClass="entr" presetSubtype="2" fill="hold" grpId="0" nodeType="withEffect">
                                  <p:stCondLst>
                                    <p:cond delay="0"/>
                                  </p:stCondLst>
                                  <p:childTnLst>
                                    <p:set>
                                      <p:cBhvr>
                                        <p:cTn id="1010" dur="1" fill="hold">
                                          <p:stCondLst>
                                            <p:cond delay="0"/>
                                          </p:stCondLst>
                                        </p:cTn>
                                        <p:tgtEl>
                                          <p:spTgt spid="826"/>
                                        </p:tgtEl>
                                        <p:attrNameLst>
                                          <p:attrName>style.visibility</p:attrName>
                                        </p:attrNameLst>
                                      </p:cBhvr>
                                      <p:to>
                                        <p:strVal val="visible"/>
                                      </p:to>
                                    </p:set>
                                    <p:anim calcmode="lin" valueType="num">
                                      <p:cBhvr additive="base">
                                        <p:cTn id="1011" dur="1500"/>
                                        <p:tgtEl>
                                          <p:spTgt spid="826"/>
                                        </p:tgtEl>
                                        <p:attrNameLst>
                                          <p:attrName>ppt_x</p:attrName>
                                        </p:attrNameLst>
                                      </p:cBhvr>
                                      <p:tavLst>
                                        <p:tav tm="0">
                                          <p:val>
                                            <p:strVal val="#ppt_x+#ppt_w*1.125000"/>
                                          </p:val>
                                        </p:tav>
                                        <p:tav tm="100000">
                                          <p:val>
                                            <p:strVal val="#ppt_x"/>
                                          </p:val>
                                        </p:tav>
                                      </p:tavLst>
                                    </p:anim>
                                    <p:animEffect transition="in" filter="wipe(left)">
                                      <p:cBhvr>
                                        <p:cTn id="1012" dur="1500"/>
                                        <p:tgtEl>
                                          <p:spTgt spid="826"/>
                                        </p:tgtEl>
                                      </p:cBhvr>
                                    </p:animEffect>
                                  </p:childTnLst>
                                </p:cTn>
                              </p:par>
                              <p:par>
                                <p:cTn id="1013" presetID="12" presetClass="entr" presetSubtype="2" fill="hold" grpId="0" nodeType="withEffect">
                                  <p:stCondLst>
                                    <p:cond delay="0"/>
                                  </p:stCondLst>
                                  <p:childTnLst>
                                    <p:set>
                                      <p:cBhvr>
                                        <p:cTn id="1014" dur="1" fill="hold">
                                          <p:stCondLst>
                                            <p:cond delay="0"/>
                                          </p:stCondLst>
                                        </p:cTn>
                                        <p:tgtEl>
                                          <p:spTgt spid="827"/>
                                        </p:tgtEl>
                                        <p:attrNameLst>
                                          <p:attrName>style.visibility</p:attrName>
                                        </p:attrNameLst>
                                      </p:cBhvr>
                                      <p:to>
                                        <p:strVal val="visible"/>
                                      </p:to>
                                    </p:set>
                                    <p:anim calcmode="lin" valueType="num">
                                      <p:cBhvr additive="base">
                                        <p:cTn id="1015" dur="1500"/>
                                        <p:tgtEl>
                                          <p:spTgt spid="827"/>
                                        </p:tgtEl>
                                        <p:attrNameLst>
                                          <p:attrName>ppt_x</p:attrName>
                                        </p:attrNameLst>
                                      </p:cBhvr>
                                      <p:tavLst>
                                        <p:tav tm="0">
                                          <p:val>
                                            <p:strVal val="#ppt_x+#ppt_w*1.125000"/>
                                          </p:val>
                                        </p:tav>
                                        <p:tav tm="100000">
                                          <p:val>
                                            <p:strVal val="#ppt_x"/>
                                          </p:val>
                                        </p:tav>
                                      </p:tavLst>
                                    </p:anim>
                                    <p:animEffect transition="in" filter="wipe(left)">
                                      <p:cBhvr>
                                        <p:cTn id="1016" dur="1500"/>
                                        <p:tgtEl>
                                          <p:spTgt spid="827"/>
                                        </p:tgtEl>
                                      </p:cBhvr>
                                    </p:animEffect>
                                  </p:childTnLst>
                                </p:cTn>
                              </p:par>
                              <p:par>
                                <p:cTn id="1017" presetID="12" presetClass="entr" presetSubtype="2" fill="hold" grpId="0" nodeType="withEffect">
                                  <p:stCondLst>
                                    <p:cond delay="0"/>
                                  </p:stCondLst>
                                  <p:childTnLst>
                                    <p:set>
                                      <p:cBhvr>
                                        <p:cTn id="1018" dur="1" fill="hold">
                                          <p:stCondLst>
                                            <p:cond delay="0"/>
                                          </p:stCondLst>
                                        </p:cTn>
                                        <p:tgtEl>
                                          <p:spTgt spid="828"/>
                                        </p:tgtEl>
                                        <p:attrNameLst>
                                          <p:attrName>style.visibility</p:attrName>
                                        </p:attrNameLst>
                                      </p:cBhvr>
                                      <p:to>
                                        <p:strVal val="visible"/>
                                      </p:to>
                                    </p:set>
                                    <p:anim calcmode="lin" valueType="num">
                                      <p:cBhvr additive="base">
                                        <p:cTn id="1019" dur="1500"/>
                                        <p:tgtEl>
                                          <p:spTgt spid="828"/>
                                        </p:tgtEl>
                                        <p:attrNameLst>
                                          <p:attrName>ppt_x</p:attrName>
                                        </p:attrNameLst>
                                      </p:cBhvr>
                                      <p:tavLst>
                                        <p:tav tm="0">
                                          <p:val>
                                            <p:strVal val="#ppt_x+#ppt_w*1.125000"/>
                                          </p:val>
                                        </p:tav>
                                        <p:tav tm="100000">
                                          <p:val>
                                            <p:strVal val="#ppt_x"/>
                                          </p:val>
                                        </p:tav>
                                      </p:tavLst>
                                    </p:anim>
                                    <p:animEffect transition="in" filter="wipe(left)">
                                      <p:cBhvr>
                                        <p:cTn id="1020" dur="1500"/>
                                        <p:tgtEl>
                                          <p:spTgt spid="828"/>
                                        </p:tgtEl>
                                      </p:cBhvr>
                                    </p:animEffect>
                                  </p:childTnLst>
                                </p:cTn>
                              </p:par>
                              <p:par>
                                <p:cTn id="1021" presetID="12" presetClass="entr" presetSubtype="2" fill="hold" grpId="0" nodeType="withEffect">
                                  <p:stCondLst>
                                    <p:cond delay="0"/>
                                  </p:stCondLst>
                                  <p:childTnLst>
                                    <p:set>
                                      <p:cBhvr>
                                        <p:cTn id="1022" dur="1" fill="hold">
                                          <p:stCondLst>
                                            <p:cond delay="0"/>
                                          </p:stCondLst>
                                        </p:cTn>
                                        <p:tgtEl>
                                          <p:spTgt spid="829"/>
                                        </p:tgtEl>
                                        <p:attrNameLst>
                                          <p:attrName>style.visibility</p:attrName>
                                        </p:attrNameLst>
                                      </p:cBhvr>
                                      <p:to>
                                        <p:strVal val="visible"/>
                                      </p:to>
                                    </p:set>
                                    <p:anim calcmode="lin" valueType="num">
                                      <p:cBhvr additive="base">
                                        <p:cTn id="1023" dur="1500"/>
                                        <p:tgtEl>
                                          <p:spTgt spid="829"/>
                                        </p:tgtEl>
                                        <p:attrNameLst>
                                          <p:attrName>ppt_x</p:attrName>
                                        </p:attrNameLst>
                                      </p:cBhvr>
                                      <p:tavLst>
                                        <p:tav tm="0">
                                          <p:val>
                                            <p:strVal val="#ppt_x+#ppt_w*1.125000"/>
                                          </p:val>
                                        </p:tav>
                                        <p:tav tm="100000">
                                          <p:val>
                                            <p:strVal val="#ppt_x"/>
                                          </p:val>
                                        </p:tav>
                                      </p:tavLst>
                                    </p:anim>
                                    <p:animEffect transition="in" filter="wipe(left)">
                                      <p:cBhvr>
                                        <p:cTn id="1024" dur="1500"/>
                                        <p:tgtEl>
                                          <p:spTgt spid="829"/>
                                        </p:tgtEl>
                                      </p:cBhvr>
                                    </p:animEffect>
                                  </p:childTnLst>
                                </p:cTn>
                              </p:par>
                              <p:par>
                                <p:cTn id="1025" presetID="12" presetClass="entr" presetSubtype="2" fill="hold" grpId="0" nodeType="withEffect">
                                  <p:stCondLst>
                                    <p:cond delay="0"/>
                                  </p:stCondLst>
                                  <p:childTnLst>
                                    <p:set>
                                      <p:cBhvr>
                                        <p:cTn id="1026" dur="1" fill="hold">
                                          <p:stCondLst>
                                            <p:cond delay="0"/>
                                          </p:stCondLst>
                                        </p:cTn>
                                        <p:tgtEl>
                                          <p:spTgt spid="830"/>
                                        </p:tgtEl>
                                        <p:attrNameLst>
                                          <p:attrName>style.visibility</p:attrName>
                                        </p:attrNameLst>
                                      </p:cBhvr>
                                      <p:to>
                                        <p:strVal val="visible"/>
                                      </p:to>
                                    </p:set>
                                    <p:anim calcmode="lin" valueType="num">
                                      <p:cBhvr additive="base">
                                        <p:cTn id="1027" dur="1500"/>
                                        <p:tgtEl>
                                          <p:spTgt spid="830"/>
                                        </p:tgtEl>
                                        <p:attrNameLst>
                                          <p:attrName>ppt_x</p:attrName>
                                        </p:attrNameLst>
                                      </p:cBhvr>
                                      <p:tavLst>
                                        <p:tav tm="0">
                                          <p:val>
                                            <p:strVal val="#ppt_x+#ppt_w*1.125000"/>
                                          </p:val>
                                        </p:tav>
                                        <p:tav tm="100000">
                                          <p:val>
                                            <p:strVal val="#ppt_x"/>
                                          </p:val>
                                        </p:tav>
                                      </p:tavLst>
                                    </p:anim>
                                    <p:animEffect transition="in" filter="wipe(left)">
                                      <p:cBhvr>
                                        <p:cTn id="1028" dur="1500"/>
                                        <p:tgtEl>
                                          <p:spTgt spid="830"/>
                                        </p:tgtEl>
                                      </p:cBhvr>
                                    </p:animEffect>
                                  </p:childTnLst>
                                </p:cTn>
                              </p:par>
                              <p:par>
                                <p:cTn id="1029" presetID="12" presetClass="entr" presetSubtype="2" fill="hold" grpId="0" nodeType="withEffect">
                                  <p:stCondLst>
                                    <p:cond delay="0"/>
                                  </p:stCondLst>
                                  <p:childTnLst>
                                    <p:set>
                                      <p:cBhvr>
                                        <p:cTn id="1030" dur="1" fill="hold">
                                          <p:stCondLst>
                                            <p:cond delay="0"/>
                                          </p:stCondLst>
                                        </p:cTn>
                                        <p:tgtEl>
                                          <p:spTgt spid="831"/>
                                        </p:tgtEl>
                                        <p:attrNameLst>
                                          <p:attrName>style.visibility</p:attrName>
                                        </p:attrNameLst>
                                      </p:cBhvr>
                                      <p:to>
                                        <p:strVal val="visible"/>
                                      </p:to>
                                    </p:set>
                                    <p:anim calcmode="lin" valueType="num">
                                      <p:cBhvr additive="base">
                                        <p:cTn id="1031" dur="1500"/>
                                        <p:tgtEl>
                                          <p:spTgt spid="831"/>
                                        </p:tgtEl>
                                        <p:attrNameLst>
                                          <p:attrName>ppt_x</p:attrName>
                                        </p:attrNameLst>
                                      </p:cBhvr>
                                      <p:tavLst>
                                        <p:tav tm="0">
                                          <p:val>
                                            <p:strVal val="#ppt_x+#ppt_w*1.125000"/>
                                          </p:val>
                                        </p:tav>
                                        <p:tav tm="100000">
                                          <p:val>
                                            <p:strVal val="#ppt_x"/>
                                          </p:val>
                                        </p:tav>
                                      </p:tavLst>
                                    </p:anim>
                                    <p:animEffect transition="in" filter="wipe(left)">
                                      <p:cBhvr>
                                        <p:cTn id="1032" dur="1500"/>
                                        <p:tgtEl>
                                          <p:spTgt spid="831"/>
                                        </p:tgtEl>
                                      </p:cBhvr>
                                    </p:animEffect>
                                  </p:childTnLst>
                                </p:cTn>
                              </p:par>
                              <p:par>
                                <p:cTn id="1033" presetID="12" presetClass="entr" presetSubtype="2" fill="hold" grpId="0" nodeType="withEffect">
                                  <p:stCondLst>
                                    <p:cond delay="0"/>
                                  </p:stCondLst>
                                  <p:childTnLst>
                                    <p:set>
                                      <p:cBhvr>
                                        <p:cTn id="1034" dur="1" fill="hold">
                                          <p:stCondLst>
                                            <p:cond delay="0"/>
                                          </p:stCondLst>
                                        </p:cTn>
                                        <p:tgtEl>
                                          <p:spTgt spid="832"/>
                                        </p:tgtEl>
                                        <p:attrNameLst>
                                          <p:attrName>style.visibility</p:attrName>
                                        </p:attrNameLst>
                                      </p:cBhvr>
                                      <p:to>
                                        <p:strVal val="visible"/>
                                      </p:to>
                                    </p:set>
                                    <p:anim calcmode="lin" valueType="num">
                                      <p:cBhvr additive="base">
                                        <p:cTn id="1035" dur="1500"/>
                                        <p:tgtEl>
                                          <p:spTgt spid="832"/>
                                        </p:tgtEl>
                                        <p:attrNameLst>
                                          <p:attrName>ppt_x</p:attrName>
                                        </p:attrNameLst>
                                      </p:cBhvr>
                                      <p:tavLst>
                                        <p:tav tm="0">
                                          <p:val>
                                            <p:strVal val="#ppt_x+#ppt_w*1.125000"/>
                                          </p:val>
                                        </p:tav>
                                        <p:tav tm="100000">
                                          <p:val>
                                            <p:strVal val="#ppt_x"/>
                                          </p:val>
                                        </p:tav>
                                      </p:tavLst>
                                    </p:anim>
                                    <p:animEffect transition="in" filter="wipe(left)">
                                      <p:cBhvr>
                                        <p:cTn id="1036" dur="1500"/>
                                        <p:tgtEl>
                                          <p:spTgt spid="832"/>
                                        </p:tgtEl>
                                      </p:cBhvr>
                                    </p:animEffect>
                                  </p:childTnLst>
                                </p:cTn>
                              </p:par>
                              <p:par>
                                <p:cTn id="1037" presetID="12" presetClass="entr" presetSubtype="2" fill="hold" grpId="0" nodeType="withEffect">
                                  <p:stCondLst>
                                    <p:cond delay="0"/>
                                  </p:stCondLst>
                                  <p:childTnLst>
                                    <p:set>
                                      <p:cBhvr>
                                        <p:cTn id="1038" dur="1" fill="hold">
                                          <p:stCondLst>
                                            <p:cond delay="0"/>
                                          </p:stCondLst>
                                        </p:cTn>
                                        <p:tgtEl>
                                          <p:spTgt spid="833"/>
                                        </p:tgtEl>
                                        <p:attrNameLst>
                                          <p:attrName>style.visibility</p:attrName>
                                        </p:attrNameLst>
                                      </p:cBhvr>
                                      <p:to>
                                        <p:strVal val="visible"/>
                                      </p:to>
                                    </p:set>
                                    <p:anim calcmode="lin" valueType="num">
                                      <p:cBhvr additive="base">
                                        <p:cTn id="1039" dur="1500"/>
                                        <p:tgtEl>
                                          <p:spTgt spid="833"/>
                                        </p:tgtEl>
                                        <p:attrNameLst>
                                          <p:attrName>ppt_x</p:attrName>
                                        </p:attrNameLst>
                                      </p:cBhvr>
                                      <p:tavLst>
                                        <p:tav tm="0">
                                          <p:val>
                                            <p:strVal val="#ppt_x+#ppt_w*1.125000"/>
                                          </p:val>
                                        </p:tav>
                                        <p:tav tm="100000">
                                          <p:val>
                                            <p:strVal val="#ppt_x"/>
                                          </p:val>
                                        </p:tav>
                                      </p:tavLst>
                                    </p:anim>
                                    <p:animEffect transition="in" filter="wipe(left)">
                                      <p:cBhvr>
                                        <p:cTn id="1040" dur="1500"/>
                                        <p:tgtEl>
                                          <p:spTgt spid="833"/>
                                        </p:tgtEl>
                                      </p:cBhvr>
                                    </p:animEffect>
                                  </p:childTnLst>
                                </p:cTn>
                              </p:par>
                              <p:par>
                                <p:cTn id="1041" presetID="12" presetClass="entr" presetSubtype="2" fill="hold" grpId="0" nodeType="withEffect">
                                  <p:stCondLst>
                                    <p:cond delay="0"/>
                                  </p:stCondLst>
                                  <p:childTnLst>
                                    <p:set>
                                      <p:cBhvr>
                                        <p:cTn id="1042" dur="1" fill="hold">
                                          <p:stCondLst>
                                            <p:cond delay="0"/>
                                          </p:stCondLst>
                                        </p:cTn>
                                        <p:tgtEl>
                                          <p:spTgt spid="834"/>
                                        </p:tgtEl>
                                        <p:attrNameLst>
                                          <p:attrName>style.visibility</p:attrName>
                                        </p:attrNameLst>
                                      </p:cBhvr>
                                      <p:to>
                                        <p:strVal val="visible"/>
                                      </p:to>
                                    </p:set>
                                    <p:anim calcmode="lin" valueType="num">
                                      <p:cBhvr additive="base">
                                        <p:cTn id="1043" dur="1500"/>
                                        <p:tgtEl>
                                          <p:spTgt spid="834"/>
                                        </p:tgtEl>
                                        <p:attrNameLst>
                                          <p:attrName>ppt_x</p:attrName>
                                        </p:attrNameLst>
                                      </p:cBhvr>
                                      <p:tavLst>
                                        <p:tav tm="0">
                                          <p:val>
                                            <p:strVal val="#ppt_x+#ppt_w*1.125000"/>
                                          </p:val>
                                        </p:tav>
                                        <p:tav tm="100000">
                                          <p:val>
                                            <p:strVal val="#ppt_x"/>
                                          </p:val>
                                        </p:tav>
                                      </p:tavLst>
                                    </p:anim>
                                    <p:animEffect transition="in" filter="wipe(left)">
                                      <p:cBhvr>
                                        <p:cTn id="1044" dur="1500"/>
                                        <p:tgtEl>
                                          <p:spTgt spid="834"/>
                                        </p:tgtEl>
                                      </p:cBhvr>
                                    </p:animEffect>
                                  </p:childTnLst>
                                </p:cTn>
                              </p:par>
                              <p:par>
                                <p:cTn id="1045" presetID="12" presetClass="entr" presetSubtype="2" fill="hold" grpId="0" nodeType="withEffect">
                                  <p:stCondLst>
                                    <p:cond delay="0"/>
                                  </p:stCondLst>
                                  <p:childTnLst>
                                    <p:set>
                                      <p:cBhvr>
                                        <p:cTn id="1046" dur="1" fill="hold">
                                          <p:stCondLst>
                                            <p:cond delay="0"/>
                                          </p:stCondLst>
                                        </p:cTn>
                                        <p:tgtEl>
                                          <p:spTgt spid="835"/>
                                        </p:tgtEl>
                                        <p:attrNameLst>
                                          <p:attrName>style.visibility</p:attrName>
                                        </p:attrNameLst>
                                      </p:cBhvr>
                                      <p:to>
                                        <p:strVal val="visible"/>
                                      </p:to>
                                    </p:set>
                                    <p:anim calcmode="lin" valueType="num">
                                      <p:cBhvr additive="base">
                                        <p:cTn id="1047" dur="1500"/>
                                        <p:tgtEl>
                                          <p:spTgt spid="835"/>
                                        </p:tgtEl>
                                        <p:attrNameLst>
                                          <p:attrName>ppt_x</p:attrName>
                                        </p:attrNameLst>
                                      </p:cBhvr>
                                      <p:tavLst>
                                        <p:tav tm="0">
                                          <p:val>
                                            <p:strVal val="#ppt_x+#ppt_w*1.125000"/>
                                          </p:val>
                                        </p:tav>
                                        <p:tav tm="100000">
                                          <p:val>
                                            <p:strVal val="#ppt_x"/>
                                          </p:val>
                                        </p:tav>
                                      </p:tavLst>
                                    </p:anim>
                                    <p:animEffect transition="in" filter="wipe(left)">
                                      <p:cBhvr>
                                        <p:cTn id="1048" dur="1500"/>
                                        <p:tgtEl>
                                          <p:spTgt spid="835"/>
                                        </p:tgtEl>
                                      </p:cBhvr>
                                    </p:animEffect>
                                  </p:childTnLst>
                                </p:cTn>
                              </p:par>
                              <p:par>
                                <p:cTn id="1049" presetID="12" presetClass="entr" presetSubtype="2" fill="hold" grpId="0" nodeType="withEffect">
                                  <p:stCondLst>
                                    <p:cond delay="0"/>
                                  </p:stCondLst>
                                  <p:childTnLst>
                                    <p:set>
                                      <p:cBhvr>
                                        <p:cTn id="1050" dur="1" fill="hold">
                                          <p:stCondLst>
                                            <p:cond delay="0"/>
                                          </p:stCondLst>
                                        </p:cTn>
                                        <p:tgtEl>
                                          <p:spTgt spid="836"/>
                                        </p:tgtEl>
                                        <p:attrNameLst>
                                          <p:attrName>style.visibility</p:attrName>
                                        </p:attrNameLst>
                                      </p:cBhvr>
                                      <p:to>
                                        <p:strVal val="visible"/>
                                      </p:to>
                                    </p:set>
                                    <p:anim calcmode="lin" valueType="num">
                                      <p:cBhvr additive="base">
                                        <p:cTn id="1051" dur="1500"/>
                                        <p:tgtEl>
                                          <p:spTgt spid="836"/>
                                        </p:tgtEl>
                                        <p:attrNameLst>
                                          <p:attrName>ppt_x</p:attrName>
                                        </p:attrNameLst>
                                      </p:cBhvr>
                                      <p:tavLst>
                                        <p:tav tm="0">
                                          <p:val>
                                            <p:strVal val="#ppt_x+#ppt_w*1.125000"/>
                                          </p:val>
                                        </p:tav>
                                        <p:tav tm="100000">
                                          <p:val>
                                            <p:strVal val="#ppt_x"/>
                                          </p:val>
                                        </p:tav>
                                      </p:tavLst>
                                    </p:anim>
                                    <p:animEffect transition="in" filter="wipe(left)">
                                      <p:cBhvr>
                                        <p:cTn id="1052" dur="1500"/>
                                        <p:tgtEl>
                                          <p:spTgt spid="836"/>
                                        </p:tgtEl>
                                      </p:cBhvr>
                                    </p:animEffect>
                                  </p:childTnLst>
                                </p:cTn>
                              </p:par>
                              <p:par>
                                <p:cTn id="1053" presetID="12" presetClass="entr" presetSubtype="2" fill="hold" grpId="0" nodeType="withEffect">
                                  <p:stCondLst>
                                    <p:cond delay="0"/>
                                  </p:stCondLst>
                                  <p:childTnLst>
                                    <p:set>
                                      <p:cBhvr>
                                        <p:cTn id="1054" dur="1" fill="hold">
                                          <p:stCondLst>
                                            <p:cond delay="0"/>
                                          </p:stCondLst>
                                        </p:cTn>
                                        <p:tgtEl>
                                          <p:spTgt spid="837"/>
                                        </p:tgtEl>
                                        <p:attrNameLst>
                                          <p:attrName>style.visibility</p:attrName>
                                        </p:attrNameLst>
                                      </p:cBhvr>
                                      <p:to>
                                        <p:strVal val="visible"/>
                                      </p:to>
                                    </p:set>
                                    <p:anim calcmode="lin" valueType="num">
                                      <p:cBhvr additive="base">
                                        <p:cTn id="1055" dur="1500"/>
                                        <p:tgtEl>
                                          <p:spTgt spid="837"/>
                                        </p:tgtEl>
                                        <p:attrNameLst>
                                          <p:attrName>ppt_x</p:attrName>
                                        </p:attrNameLst>
                                      </p:cBhvr>
                                      <p:tavLst>
                                        <p:tav tm="0">
                                          <p:val>
                                            <p:strVal val="#ppt_x+#ppt_w*1.125000"/>
                                          </p:val>
                                        </p:tav>
                                        <p:tav tm="100000">
                                          <p:val>
                                            <p:strVal val="#ppt_x"/>
                                          </p:val>
                                        </p:tav>
                                      </p:tavLst>
                                    </p:anim>
                                    <p:animEffect transition="in" filter="wipe(left)">
                                      <p:cBhvr>
                                        <p:cTn id="1056" dur="1500"/>
                                        <p:tgtEl>
                                          <p:spTgt spid="837"/>
                                        </p:tgtEl>
                                      </p:cBhvr>
                                    </p:animEffect>
                                  </p:childTnLst>
                                </p:cTn>
                              </p:par>
                              <p:par>
                                <p:cTn id="1057" presetID="12" presetClass="entr" presetSubtype="2" fill="hold" grpId="0" nodeType="withEffect">
                                  <p:stCondLst>
                                    <p:cond delay="0"/>
                                  </p:stCondLst>
                                  <p:childTnLst>
                                    <p:set>
                                      <p:cBhvr>
                                        <p:cTn id="1058" dur="1" fill="hold">
                                          <p:stCondLst>
                                            <p:cond delay="0"/>
                                          </p:stCondLst>
                                        </p:cTn>
                                        <p:tgtEl>
                                          <p:spTgt spid="838"/>
                                        </p:tgtEl>
                                        <p:attrNameLst>
                                          <p:attrName>style.visibility</p:attrName>
                                        </p:attrNameLst>
                                      </p:cBhvr>
                                      <p:to>
                                        <p:strVal val="visible"/>
                                      </p:to>
                                    </p:set>
                                    <p:anim calcmode="lin" valueType="num">
                                      <p:cBhvr additive="base">
                                        <p:cTn id="1059" dur="1500"/>
                                        <p:tgtEl>
                                          <p:spTgt spid="838"/>
                                        </p:tgtEl>
                                        <p:attrNameLst>
                                          <p:attrName>ppt_x</p:attrName>
                                        </p:attrNameLst>
                                      </p:cBhvr>
                                      <p:tavLst>
                                        <p:tav tm="0">
                                          <p:val>
                                            <p:strVal val="#ppt_x+#ppt_w*1.125000"/>
                                          </p:val>
                                        </p:tav>
                                        <p:tav tm="100000">
                                          <p:val>
                                            <p:strVal val="#ppt_x"/>
                                          </p:val>
                                        </p:tav>
                                      </p:tavLst>
                                    </p:anim>
                                    <p:animEffect transition="in" filter="wipe(left)">
                                      <p:cBhvr>
                                        <p:cTn id="1060" dur="1500"/>
                                        <p:tgtEl>
                                          <p:spTgt spid="838"/>
                                        </p:tgtEl>
                                      </p:cBhvr>
                                    </p:animEffect>
                                  </p:childTnLst>
                                </p:cTn>
                              </p:par>
                              <p:par>
                                <p:cTn id="1061" presetID="12" presetClass="entr" presetSubtype="2" fill="hold" grpId="0" nodeType="withEffect">
                                  <p:stCondLst>
                                    <p:cond delay="0"/>
                                  </p:stCondLst>
                                  <p:childTnLst>
                                    <p:set>
                                      <p:cBhvr>
                                        <p:cTn id="1062" dur="1" fill="hold">
                                          <p:stCondLst>
                                            <p:cond delay="0"/>
                                          </p:stCondLst>
                                        </p:cTn>
                                        <p:tgtEl>
                                          <p:spTgt spid="839"/>
                                        </p:tgtEl>
                                        <p:attrNameLst>
                                          <p:attrName>style.visibility</p:attrName>
                                        </p:attrNameLst>
                                      </p:cBhvr>
                                      <p:to>
                                        <p:strVal val="visible"/>
                                      </p:to>
                                    </p:set>
                                    <p:anim calcmode="lin" valueType="num">
                                      <p:cBhvr additive="base">
                                        <p:cTn id="1063" dur="1500"/>
                                        <p:tgtEl>
                                          <p:spTgt spid="839"/>
                                        </p:tgtEl>
                                        <p:attrNameLst>
                                          <p:attrName>ppt_x</p:attrName>
                                        </p:attrNameLst>
                                      </p:cBhvr>
                                      <p:tavLst>
                                        <p:tav tm="0">
                                          <p:val>
                                            <p:strVal val="#ppt_x+#ppt_w*1.125000"/>
                                          </p:val>
                                        </p:tav>
                                        <p:tav tm="100000">
                                          <p:val>
                                            <p:strVal val="#ppt_x"/>
                                          </p:val>
                                        </p:tav>
                                      </p:tavLst>
                                    </p:anim>
                                    <p:animEffect transition="in" filter="wipe(left)">
                                      <p:cBhvr>
                                        <p:cTn id="1064" dur="1500"/>
                                        <p:tgtEl>
                                          <p:spTgt spid="839"/>
                                        </p:tgtEl>
                                      </p:cBhvr>
                                    </p:animEffect>
                                  </p:childTnLst>
                                </p:cTn>
                              </p:par>
                              <p:par>
                                <p:cTn id="1065" presetID="12" presetClass="entr" presetSubtype="2" fill="hold" grpId="0" nodeType="withEffect">
                                  <p:stCondLst>
                                    <p:cond delay="0"/>
                                  </p:stCondLst>
                                  <p:childTnLst>
                                    <p:set>
                                      <p:cBhvr>
                                        <p:cTn id="1066" dur="1" fill="hold">
                                          <p:stCondLst>
                                            <p:cond delay="0"/>
                                          </p:stCondLst>
                                        </p:cTn>
                                        <p:tgtEl>
                                          <p:spTgt spid="840"/>
                                        </p:tgtEl>
                                        <p:attrNameLst>
                                          <p:attrName>style.visibility</p:attrName>
                                        </p:attrNameLst>
                                      </p:cBhvr>
                                      <p:to>
                                        <p:strVal val="visible"/>
                                      </p:to>
                                    </p:set>
                                    <p:anim calcmode="lin" valueType="num">
                                      <p:cBhvr additive="base">
                                        <p:cTn id="1067" dur="1500"/>
                                        <p:tgtEl>
                                          <p:spTgt spid="840"/>
                                        </p:tgtEl>
                                        <p:attrNameLst>
                                          <p:attrName>ppt_x</p:attrName>
                                        </p:attrNameLst>
                                      </p:cBhvr>
                                      <p:tavLst>
                                        <p:tav tm="0">
                                          <p:val>
                                            <p:strVal val="#ppt_x+#ppt_w*1.125000"/>
                                          </p:val>
                                        </p:tav>
                                        <p:tav tm="100000">
                                          <p:val>
                                            <p:strVal val="#ppt_x"/>
                                          </p:val>
                                        </p:tav>
                                      </p:tavLst>
                                    </p:anim>
                                    <p:animEffect transition="in" filter="wipe(left)">
                                      <p:cBhvr>
                                        <p:cTn id="1068" dur="1500"/>
                                        <p:tgtEl>
                                          <p:spTgt spid="840"/>
                                        </p:tgtEl>
                                      </p:cBhvr>
                                    </p:animEffect>
                                  </p:childTnLst>
                                </p:cTn>
                              </p:par>
                              <p:par>
                                <p:cTn id="1069" presetID="12" presetClass="entr" presetSubtype="2" fill="hold" grpId="0" nodeType="withEffect">
                                  <p:stCondLst>
                                    <p:cond delay="0"/>
                                  </p:stCondLst>
                                  <p:childTnLst>
                                    <p:set>
                                      <p:cBhvr>
                                        <p:cTn id="1070" dur="1" fill="hold">
                                          <p:stCondLst>
                                            <p:cond delay="0"/>
                                          </p:stCondLst>
                                        </p:cTn>
                                        <p:tgtEl>
                                          <p:spTgt spid="841"/>
                                        </p:tgtEl>
                                        <p:attrNameLst>
                                          <p:attrName>style.visibility</p:attrName>
                                        </p:attrNameLst>
                                      </p:cBhvr>
                                      <p:to>
                                        <p:strVal val="visible"/>
                                      </p:to>
                                    </p:set>
                                    <p:anim calcmode="lin" valueType="num">
                                      <p:cBhvr additive="base">
                                        <p:cTn id="1071" dur="1500"/>
                                        <p:tgtEl>
                                          <p:spTgt spid="841"/>
                                        </p:tgtEl>
                                        <p:attrNameLst>
                                          <p:attrName>ppt_x</p:attrName>
                                        </p:attrNameLst>
                                      </p:cBhvr>
                                      <p:tavLst>
                                        <p:tav tm="0">
                                          <p:val>
                                            <p:strVal val="#ppt_x+#ppt_w*1.125000"/>
                                          </p:val>
                                        </p:tav>
                                        <p:tav tm="100000">
                                          <p:val>
                                            <p:strVal val="#ppt_x"/>
                                          </p:val>
                                        </p:tav>
                                      </p:tavLst>
                                    </p:anim>
                                    <p:animEffect transition="in" filter="wipe(left)">
                                      <p:cBhvr>
                                        <p:cTn id="1072" dur="1500"/>
                                        <p:tgtEl>
                                          <p:spTgt spid="841"/>
                                        </p:tgtEl>
                                      </p:cBhvr>
                                    </p:animEffect>
                                  </p:childTnLst>
                                </p:cTn>
                              </p:par>
                              <p:par>
                                <p:cTn id="1073" presetID="12" presetClass="entr" presetSubtype="2" fill="hold" grpId="0" nodeType="withEffect">
                                  <p:stCondLst>
                                    <p:cond delay="0"/>
                                  </p:stCondLst>
                                  <p:childTnLst>
                                    <p:set>
                                      <p:cBhvr>
                                        <p:cTn id="1074" dur="1" fill="hold">
                                          <p:stCondLst>
                                            <p:cond delay="0"/>
                                          </p:stCondLst>
                                        </p:cTn>
                                        <p:tgtEl>
                                          <p:spTgt spid="842"/>
                                        </p:tgtEl>
                                        <p:attrNameLst>
                                          <p:attrName>style.visibility</p:attrName>
                                        </p:attrNameLst>
                                      </p:cBhvr>
                                      <p:to>
                                        <p:strVal val="visible"/>
                                      </p:to>
                                    </p:set>
                                    <p:anim calcmode="lin" valueType="num">
                                      <p:cBhvr additive="base">
                                        <p:cTn id="1075" dur="1500"/>
                                        <p:tgtEl>
                                          <p:spTgt spid="842"/>
                                        </p:tgtEl>
                                        <p:attrNameLst>
                                          <p:attrName>ppt_x</p:attrName>
                                        </p:attrNameLst>
                                      </p:cBhvr>
                                      <p:tavLst>
                                        <p:tav tm="0">
                                          <p:val>
                                            <p:strVal val="#ppt_x+#ppt_w*1.125000"/>
                                          </p:val>
                                        </p:tav>
                                        <p:tav tm="100000">
                                          <p:val>
                                            <p:strVal val="#ppt_x"/>
                                          </p:val>
                                        </p:tav>
                                      </p:tavLst>
                                    </p:anim>
                                    <p:animEffect transition="in" filter="wipe(left)">
                                      <p:cBhvr>
                                        <p:cTn id="1076" dur="1500"/>
                                        <p:tgtEl>
                                          <p:spTgt spid="842"/>
                                        </p:tgtEl>
                                      </p:cBhvr>
                                    </p:animEffect>
                                  </p:childTnLst>
                                </p:cTn>
                              </p:par>
                              <p:par>
                                <p:cTn id="1077" presetID="12" presetClass="entr" presetSubtype="2" fill="hold" grpId="0" nodeType="withEffect">
                                  <p:stCondLst>
                                    <p:cond delay="0"/>
                                  </p:stCondLst>
                                  <p:childTnLst>
                                    <p:set>
                                      <p:cBhvr>
                                        <p:cTn id="1078" dur="1" fill="hold">
                                          <p:stCondLst>
                                            <p:cond delay="0"/>
                                          </p:stCondLst>
                                        </p:cTn>
                                        <p:tgtEl>
                                          <p:spTgt spid="843"/>
                                        </p:tgtEl>
                                        <p:attrNameLst>
                                          <p:attrName>style.visibility</p:attrName>
                                        </p:attrNameLst>
                                      </p:cBhvr>
                                      <p:to>
                                        <p:strVal val="visible"/>
                                      </p:to>
                                    </p:set>
                                    <p:anim calcmode="lin" valueType="num">
                                      <p:cBhvr additive="base">
                                        <p:cTn id="1079" dur="1500"/>
                                        <p:tgtEl>
                                          <p:spTgt spid="843"/>
                                        </p:tgtEl>
                                        <p:attrNameLst>
                                          <p:attrName>ppt_x</p:attrName>
                                        </p:attrNameLst>
                                      </p:cBhvr>
                                      <p:tavLst>
                                        <p:tav tm="0">
                                          <p:val>
                                            <p:strVal val="#ppt_x+#ppt_w*1.125000"/>
                                          </p:val>
                                        </p:tav>
                                        <p:tav tm="100000">
                                          <p:val>
                                            <p:strVal val="#ppt_x"/>
                                          </p:val>
                                        </p:tav>
                                      </p:tavLst>
                                    </p:anim>
                                    <p:animEffect transition="in" filter="wipe(left)">
                                      <p:cBhvr>
                                        <p:cTn id="1080" dur="1500"/>
                                        <p:tgtEl>
                                          <p:spTgt spid="843"/>
                                        </p:tgtEl>
                                      </p:cBhvr>
                                    </p:animEffect>
                                  </p:childTnLst>
                                </p:cTn>
                              </p:par>
                              <p:par>
                                <p:cTn id="1081" presetID="12" presetClass="entr" presetSubtype="2" fill="hold" grpId="0" nodeType="withEffect">
                                  <p:stCondLst>
                                    <p:cond delay="0"/>
                                  </p:stCondLst>
                                  <p:childTnLst>
                                    <p:set>
                                      <p:cBhvr>
                                        <p:cTn id="1082" dur="1" fill="hold">
                                          <p:stCondLst>
                                            <p:cond delay="0"/>
                                          </p:stCondLst>
                                        </p:cTn>
                                        <p:tgtEl>
                                          <p:spTgt spid="844"/>
                                        </p:tgtEl>
                                        <p:attrNameLst>
                                          <p:attrName>style.visibility</p:attrName>
                                        </p:attrNameLst>
                                      </p:cBhvr>
                                      <p:to>
                                        <p:strVal val="visible"/>
                                      </p:to>
                                    </p:set>
                                    <p:anim calcmode="lin" valueType="num">
                                      <p:cBhvr additive="base">
                                        <p:cTn id="1083" dur="1500"/>
                                        <p:tgtEl>
                                          <p:spTgt spid="844"/>
                                        </p:tgtEl>
                                        <p:attrNameLst>
                                          <p:attrName>ppt_x</p:attrName>
                                        </p:attrNameLst>
                                      </p:cBhvr>
                                      <p:tavLst>
                                        <p:tav tm="0">
                                          <p:val>
                                            <p:strVal val="#ppt_x+#ppt_w*1.125000"/>
                                          </p:val>
                                        </p:tav>
                                        <p:tav tm="100000">
                                          <p:val>
                                            <p:strVal val="#ppt_x"/>
                                          </p:val>
                                        </p:tav>
                                      </p:tavLst>
                                    </p:anim>
                                    <p:animEffect transition="in" filter="wipe(left)">
                                      <p:cBhvr>
                                        <p:cTn id="1084" dur="1500"/>
                                        <p:tgtEl>
                                          <p:spTgt spid="844"/>
                                        </p:tgtEl>
                                      </p:cBhvr>
                                    </p:animEffect>
                                  </p:childTnLst>
                                </p:cTn>
                              </p:par>
                              <p:par>
                                <p:cTn id="1085" presetID="12" presetClass="entr" presetSubtype="2" fill="hold" grpId="0" nodeType="withEffect">
                                  <p:stCondLst>
                                    <p:cond delay="0"/>
                                  </p:stCondLst>
                                  <p:childTnLst>
                                    <p:set>
                                      <p:cBhvr>
                                        <p:cTn id="1086" dur="1" fill="hold">
                                          <p:stCondLst>
                                            <p:cond delay="0"/>
                                          </p:stCondLst>
                                        </p:cTn>
                                        <p:tgtEl>
                                          <p:spTgt spid="845"/>
                                        </p:tgtEl>
                                        <p:attrNameLst>
                                          <p:attrName>style.visibility</p:attrName>
                                        </p:attrNameLst>
                                      </p:cBhvr>
                                      <p:to>
                                        <p:strVal val="visible"/>
                                      </p:to>
                                    </p:set>
                                    <p:anim calcmode="lin" valueType="num">
                                      <p:cBhvr additive="base">
                                        <p:cTn id="1087" dur="1500"/>
                                        <p:tgtEl>
                                          <p:spTgt spid="845"/>
                                        </p:tgtEl>
                                        <p:attrNameLst>
                                          <p:attrName>ppt_x</p:attrName>
                                        </p:attrNameLst>
                                      </p:cBhvr>
                                      <p:tavLst>
                                        <p:tav tm="0">
                                          <p:val>
                                            <p:strVal val="#ppt_x+#ppt_w*1.125000"/>
                                          </p:val>
                                        </p:tav>
                                        <p:tav tm="100000">
                                          <p:val>
                                            <p:strVal val="#ppt_x"/>
                                          </p:val>
                                        </p:tav>
                                      </p:tavLst>
                                    </p:anim>
                                    <p:animEffect transition="in" filter="wipe(left)">
                                      <p:cBhvr>
                                        <p:cTn id="1088" dur="1500"/>
                                        <p:tgtEl>
                                          <p:spTgt spid="845"/>
                                        </p:tgtEl>
                                      </p:cBhvr>
                                    </p:animEffect>
                                  </p:childTnLst>
                                </p:cTn>
                              </p:par>
                              <p:par>
                                <p:cTn id="1089" presetID="12" presetClass="entr" presetSubtype="2" fill="hold" grpId="0" nodeType="withEffect">
                                  <p:stCondLst>
                                    <p:cond delay="0"/>
                                  </p:stCondLst>
                                  <p:childTnLst>
                                    <p:set>
                                      <p:cBhvr>
                                        <p:cTn id="1090" dur="1" fill="hold">
                                          <p:stCondLst>
                                            <p:cond delay="0"/>
                                          </p:stCondLst>
                                        </p:cTn>
                                        <p:tgtEl>
                                          <p:spTgt spid="846"/>
                                        </p:tgtEl>
                                        <p:attrNameLst>
                                          <p:attrName>style.visibility</p:attrName>
                                        </p:attrNameLst>
                                      </p:cBhvr>
                                      <p:to>
                                        <p:strVal val="visible"/>
                                      </p:to>
                                    </p:set>
                                    <p:anim calcmode="lin" valueType="num">
                                      <p:cBhvr additive="base">
                                        <p:cTn id="1091" dur="1500"/>
                                        <p:tgtEl>
                                          <p:spTgt spid="846"/>
                                        </p:tgtEl>
                                        <p:attrNameLst>
                                          <p:attrName>ppt_x</p:attrName>
                                        </p:attrNameLst>
                                      </p:cBhvr>
                                      <p:tavLst>
                                        <p:tav tm="0">
                                          <p:val>
                                            <p:strVal val="#ppt_x+#ppt_w*1.125000"/>
                                          </p:val>
                                        </p:tav>
                                        <p:tav tm="100000">
                                          <p:val>
                                            <p:strVal val="#ppt_x"/>
                                          </p:val>
                                        </p:tav>
                                      </p:tavLst>
                                    </p:anim>
                                    <p:animEffect transition="in" filter="wipe(left)">
                                      <p:cBhvr>
                                        <p:cTn id="1092" dur="1500"/>
                                        <p:tgtEl>
                                          <p:spTgt spid="846"/>
                                        </p:tgtEl>
                                      </p:cBhvr>
                                    </p:animEffect>
                                  </p:childTnLst>
                                </p:cTn>
                              </p:par>
                              <p:par>
                                <p:cTn id="1093" presetID="12" presetClass="entr" presetSubtype="2" fill="hold" grpId="0" nodeType="withEffect">
                                  <p:stCondLst>
                                    <p:cond delay="0"/>
                                  </p:stCondLst>
                                  <p:childTnLst>
                                    <p:set>
                                      <p:cBhvr>
                                        <p:cTn id="1094" dur="1" fill="hold">
                                          <p:stCondLst>
                                            <p:cond delay="0"/>
                                          </p:stCondLst>
                                        </p:cTn>
                                        <p:tgtEl>
                                          <p:spTgt spid="847"/>
                                        </p:tgtEl>
                                        <p:attrNameLst>
                                          <p:attrName>style.visibility</p:attrName>
                                        </p:attrNameLst>
                                      </p:cBhvr>
                                      <p:to>
                                        <p:strVal val="visible"/>
                                      </p:to>
                                    </p:set>
                                    <p:anim calcmode="lin" valueType="num">
                                      <p:cBhvr additive="base">
                                        <p:cTn id="1095" dur="1500"/>
                                        <p:tgtEl>
                                          <p:spTgt spid="847"/>
                                        </p:tgtEl>
                                        <p:attrNameLst>
                                          <p:attrName>ppt_x</p:attrName>
                                        </p:attrNameLst>
                                      </p:cBhvr>
                                      <p:tavLst>
                                        <p:tav tm="0">
                                          <p:val>
                                            <p:strVal val="#ppt_x+#ppt_w*1.125000"/>
                                          </p:val>
                                        </p:tav>
                                        <p:tav tm="100000">
                                          <p:val>
                                            <p:strVal val="#ppt_x"/>
                                          </p:val>
                                        </p:tav>
                                      </p:tavLst>
                                    </p:anim>
                                    <p:animEffect transition="in" filter="wipe(left)">
                                      <p:cBhvr>
                                        <p:cTn id="1096" dur="1500"/>
                                        <p:tgtEl>
                                          <p:spTgt spid="847"/>
                                        </p:tgtEl>
                                      </p:cBhvr>
                                    </p:animEffect>
                                  </p:childTnLst>
                                </p:cTn>
                              </p:par>
                              <p:par>
                                <p:cTn id="1097" presetID="12" presetClass="entr" presetSubtype="2" fill="hold" grpId="0" nodeType="withEffect">
                                  <p:stCondLst>
                                    <p:cond delay="0"/>
                                  </p:stCondLst>
                                  <p:childTnLst>
                                    <p:set>
                                      <p:cBhvr>
                                        <p:cTn id="1098" dur="1" fill="hold">
                                          <p:stCondLst>
                                            <p:cond delay="0"/>
                                          </p:stCondLst>
                                        </p:cTn>
                                        <p:tgtEl>
                                          <p:spTgt spid="848"/>
                                        </p:tgtEl>
                                        <p:attrNameLst>
                                          <p:attrName>style.visibility</p:attrName>
                                        </p:attrNameLst>
                                      </p:cBhvr>
                                      <p:to>
                                        <p:strVal val="visible"/>
                                      </p:to>
                                    </p:set>
                                    <p:anim calcmode="lin" valueType="num">
                                      <p:cBhvr additive="base">
                                        <p:cTn id="1099" dur="1500"/>
                                        <p:tgtEl>
                                          <p:spTgt spid="848"/>
                                        </p:tgtEl>
                                        <p:attrNameLst>
                                          <p:attrName>ppt_x</p:attrName>
                                        </p:attrNameLst>
                                      </p:cBhvr>
                                      <p:tavLst>
                                        <p:tav tm="0">
                                          <p:val>
                                            <p:strVal val="#ppt_x+#ppt_w*1.125000"/>
                                          </p:val>
                                        </p:tav>
                                        <p:tav tm="100000">
                                          <p:val>
                                            <p:strVal val="#ppt_x"/>
                                          </p:val>
                                        </p:tav>
                                      </p:tavLst>
                                    </p:anim>
                                    <p:animEffect transition="in" filter="wipe(left)">
                                      <p:cBhvr>
                                        <p:cTn id="1100" dur="1500"/>
                                        <p:tgtEl>
                                          <p:spTgt spid="848"/>
                                        </p:tgtEl>
                                      </p:cBhvr>
                                    </p:animEffect>
                                  </p:childTnLst>
                                </p:cTn>
                              </p:par>
                              <p:par>
                                <p:cTn id="1101" presetID="12" presetClass="entr" presetSubtype="2" fill="hold" grpId="0" nodeType="withEffect">
                                  <p:stCondLst>
                                    <p:cond delay="0"/>
                                  </p:stCondLst>
                                  <p:childTnLst>
                                    <p:set>
                                      <p:cBhvr>
                                        <p:cTn id="1102" dur="1" fill="hold">
                                          <p:stCondLst>
                                            <p:cond delay="0"/>
                                          </p:stCondLst>
                                        </p:cTn>
                                        <p:tgtEl>
                                          <p:spTgt spid="849"/>
                                        </p:tgtEl>
                                        <p:attrNameLst>
                                          <p:attrName>style.visibility</p:attrName>
                                        </p:attrNameLst>
                                      </p:cBhvr>
                                      <p:to>
                                        <p:strVal val="visible"/>
                                      </p:to>
                                    </p:set>
                                    <p:anim calcmode="lin" valueType="num">
                                      <p:cBhvr additive="base">
                                        <p:cTn id="1103" dur="1500"/>
                                        <p:tgtEl>
                                          <p:spTgt spid="849"/>
                                        </p:tgtEl>
                                        <p:attrNameLst>
                                          <p:attrName>ppt_x</p:attrName>
                                        </p:attrNameLst>
                                      </p:cBhvr>
                                      <p:tavLst>
                                        <p:tav tm="0">
                                          <p:val>
                                            <p:strVal val="#ppt_x+#ppt_w*1.125000"/>
                                          </p:val>
                                        </p:tav>
                                        <p:tav tm="100000">
                                          <p:val>
                                            <p:strVal val="#ppt_x"/>
                                          </p:val>
                                        </p:tav>
                                      </p:tavLst>
                                    </p:anim>
                                    <p:animEffect transition="in" filter="wipe(left)">
                                      <p:cBhvr>
                                        <p:cTn id="1104" dur="1500"/>
                                        <p:tgtEl>
                                          <p:spTgt spid="849"/>
                                        </p:tgtEl>
                                      </p:cBhvr>
                                    </p:animEffect>
                                  </p:childTnLst>
                                </p:cTn>
                              </p:par>
                              <p:par>
                                <p:cTn id="1105" presetID="12" presetClass="entr" presetSubtype="2" fill="hold" grpId="0" nodeType="withEffect">
                                  <p:stCondLst>
                                    <p:cond delay="0"/>
                                  </p:stCondLst>
                                  <p:childTnLst>
                                    <p:set>
                                      <p:cBhvr>
                                        <p:cTn id="1106" dur="1" fill="hold">
                                          <p:stCondLst>
                                            <p:cond delay="0"/>
                                          </p:stCondLst>
                                        </p:cTn>
                                        <p:tgtEl>
                                          <p:spTgt spid="850"/>
                                        </p:tgtEl>
                                        <p:attrNameLst>
                                          <p:attrName>style.visibility</p:attrName>
                                        </p:attrNameLst>
                                      </p:cBhvr>
                                      <p:to>
                                        <p:strVal val="visible"/>
                                      </p:to>
                                    </p:set>
                                    <p:anim calcmode="lin" valueType="num">
                                      <p:cBhvr additive="base">
                                        <p:cTn id="1107" dur="1500"/>
                                        <p:tgtEl>
                                          <p:spTgt spid="850"/>
                                        </p:tgtEl>
                                        <p:attrNameLst>
                                          <p:attrName>ppt_x</p:attrName>
                                        </p:attrNameLst>
                                      </p:cBhvr>
                                      <p:tavLst>
                                        <p:tav tm="0">
                                          <p:val>
                                            <p:strVal val="#ppt_x+#ppt_w*1.125000"/>
                                          </p:val>
                                        </p:tav>
                                        <p:tav tm="100000">
                                          <p:val>
                                            <p:strVal val="#ppt_x"/>
                                          </p:val>
                                        </p:tav>
                                      </p:tavLst>
                                    </p:anim>
                                    <p:animEffect transition="in" filter="wipe(left)">
                                      <p:cBhvr>
                                        <p:cTn id="1108" dur="1500"/>
                                        <p:tgtEl>
                                          <p:spTgt spid="850"/>
                                        </p:tgtEl>
                                      </p:cBhvr>
                                    </p:animEffect>
                                  </p:childTnLst>
                                </p:cTn>
                              </p:par>
                              <p:par>
                                <p:cTn id="1109" presetID="12" presetClass="entr" presetSubtype="2" fill="hold" grpId="0" nodeType="withEffect">
                                  <p:stCondLst>
                                    <p:cond delay="0"/>
                                  </p:stCondLst>
                                  <p:childTnLst>
                                    <p:set>
                                      <p:cBhvr>
                                        <p:cTn id="1110" dur="1" fill="hold">
                                          <p:stCondLst>
                                            <p:cond delay="0"/>
                                          </p:stCondLst>
                                        </p:cTn>
                                        <p:tgtEl>
                                          <p:spTgt spid="851"/>
                                        </p:tgtEl>
                                        <p:attrNameLst>
                                          <p:attrName>style.visibility</p:attrName>
                                        </p:attrNameLst>
                                      </p:cBhvr>
                                      <p:to>
                                        <p:strVal val="visible"/>
                                      </p:to>
                                    </p:set>
                                    <p:anim calcmode="lin" valueType="num">
                                      <p:cBhvr additive="base">
                                        <p:cTn id="1111" dur="1500"/>
                                        <p:tgtEl>
                                          <p:spTgt spid="851"/>
                                        </p:tgtEl>
                                        <p:attrNameLst>
                                          <p:attrName>ppt_x</p:attrName>
                                        </p:attrNameLst>
                                      </p:cBhvr>
                                      <p:tavLst>
                                        <p:tav tm="0">
                                          <p:val>
                                            <p:strVal val="#ppt_x+#ppt_w*1.125000"/>
                                          </p:val>
                                        </p:tav>
                                        <p:tav tm="100000">
                                          <p:val>
                                            <p:strVal val="#ppt_x"/>
                                          </p:val>
                                        </p:tav>
                                      </p:tavLst>
                                    </p:anim>
                                    <p:animEffect transition="in" filter="wipe(left)">
                                      <p:cBhvr>
                                        <p:cTn id="1112" dur="1500"/>
                                        <p:tgtEl>
                                          <p:spTgt spid="851"/>
                                        </p:tgtEl>
                                      </p:cBhvr>
                                    </p:animEffect>
                                  </p:childTnLst>
                                </p:cTn>
                              </p:par>
                              <p:par>
                                <p:cTn id="1113" presetID="12" presetClass="entr" presetSubtype="2" fill="hold" grpId="0" nodeType="withEffect">
                                  <p:stCondLst>
                                    <p:cond delay="0"/>
                                  </p:stCondLst>
                                  <p:childTnLst>
                                    <p:set>
                                      <p:cBhvr>
                                        <p:cTn id="1114" dur="1" fill="hold">
                                          <p:stCondLst>
                                            <p:cond delay="0"/>
                                          </p:stCondLst>
                                        </p:cTn>
                                        <p:tgtEl>
                                          <p:spTgt spid="852"/>
                                        </p:tgtEl>
                                        <p:attrNameLst>
                                          <p:attrName>style.visibility</p:attrName>
                                        </p:attrNameLst>
                                      </p:cBhvr>
                                      <p:to>
                                        <p:strVal val="visible"/>
                                      </p:to>
                                    </p:set>
                                    <p:anim calcmode="lin" valueType="num">
                                      <p:cBhvr additive="base">
                                        <p:cTn id="1115" dur="1500"/>
                                        <p:tgtEl>
                                          <p:spTgt spid="852"/>
                                        </p:tgtEl>
                                        <p:attrNameLst>
                                          <p:attrName>ppt_x</p:attrName>
                                        </p:attrNameLst>
                                      </p:cBhvr>
                                      <p:tavLst>
                                        <p:tav tm="0">
                                          <p:val>
                                            <p:strVal val="#ppt_x+#ppt_w*1.125000"/>
                                          </p:val>
                                        </p:tav>
                                        <p:tav tm="100000">
                                          <p:val>
                                            <p:strVal val="#ppt_x"/>
                                          </p:val>
                                        </p:tav>
                                      </p:tavLst>
                                    </p:anim>
                                    <p:animEffect transition="in" filter="wipe(left)">
                                      <p:cBhvr>
                                        <p:cTn id="1116" dur="1500"/>
                                        <p:tgtEl>
                                          <p:spTgt spid="852"/>
                                        </p:tgtEl>
                                      </p:cBhvr>
                                    </p:animEffect>
                                  </p:childTnLst>
                                </p:cTn>
                              </p:par>
                              <p:par>
                                <p:cTn id="1117" presetID="12" presetClass="entr" presetSubtype="2" fill="hold" grpId="0" nodeType="withEffect">
                                  <p:stCondLst>
                                    <p:cond delay="0"/>
                                  </p:stCondLst>
                                  <p:childTnLst>
                                    <p:set>
                                      <p:cBhvr>
                                        <p:cTn id="1118" dur="1" fill="hold">
                                          <p:stCondLst>
                                            <p:cond delay="0"/>
                                          </p:stCondLst>
                                        </p:cTn>
                                        <p:tgtEl>
                                          <p:spTgt spid="853"/>
                                        </p:tgtEl>
                                        <p:attrNameLst>
                                          <p:attrName>style.visibility</p:attrName>
                                        </p:attrNameLst>
                                      </p:cBhvr>
                                      <p:to>
                                        <p:strVal val="visible"/>
                                      </p:to>
                                    </p:set>
                                    <p:anim calcmode="lin" valueType="num">
                                      <p:cBhvr additive="base">
                                        <p:cTn id="1119" dur="1500"/>
                                        <p:tgtEl>
                                          <p:spTgt spid="853"/>
                                        </p:tgtEl>
                                        <p:attrNameLst>
                                          <p:attrName>ppt_x</p:attrName>
                                        </p:attrNameLst>
                                      </p:cBhvr>
                                      <p:tavLst>
                                        <p:tav tm="0">
                                          <p:val>
                                            <p:strVal val="#ppt_x+#ppt_w*1.125000"/>
                                          </p:val>
                                        </p:tav>
                                        <p:tav tm="100000">
                                          <p:val>
                                            <p:strVal val="#ppt_x"/>
                                          </p:val>
                                        </p:tav>
                                      </p:tavLst>
                                    </p:anim>
                                    <p:animEffect transition="in" filter="wipe(left)">
                                      <p:cBhvr>
                                        <p:cTn id="1120" dur="1500"/>
                                        <p:tgtEl>
                                          <p:spTgt spid="853"/>
                                        </p:tgtEl>
                                      </p:cBhvr>
                                    </p:animEffect>
                                  </p:childTnLst>
                                </p:cTn>
                              </p:par>
                              <p:par>
                                <p:cTn id="1121" presetID="12" presetClass="entr" presetSubtype="2" fill="hold" grpId="0" nodeType="withEffect">
                                  <p:stCondLst>
                                    <p:cond delay="0"/>
                                  </p:stCondLst>
                                  <p:childTnLst>
                                    <p:set>
                                      <p:cBhvr>
                                        <p:cTn id="1122" dur="1" fill="hold">
                                          <p:stCondLst>
                                            <p:cond delay="0"/>
                                          </p:stCondLst>
                                        </p:cTn>
                                        <p:tgtEl>
                                          <p:spTgt spid="854"/>
                                        </p:tgtEl>
                                        <p:attrNameLst>
                                          <p:attrName>style.visibility</p:attrName>
                                        </p:attrNameLst>
                                      </p:cBhvr>
                                      <p:to>
                                        <p:strVal val="visible"/>
                                      </p:to>
                                    </p:set>
                                    <p:anim calcmode="lin" valueType="num">
                                      <p:cBhvr additive="base">
                                        <p:cTn id="1123" dur="1500"/>
                                        <p:tgtEl>
                                          <p:spTgt spid="854"/>
                                        </p:tgtEl>
                                        <p:attrNameLst>
                                          <p:attrName>ppt_x</p:attrName>
                                        </p:attrNameLst>
                                      </p:cBhvr>
                                      <p:tavLst>
                                        <p:tav tm="0">
                                          <p:val>
                                            <p:strVal val="#ppt_x+#ppt_w*1.125000"/>
                                          </p:val>
                                        </p:tav>
                                        <p:tav tm="100000">
                                          <p:val>
                                            <p:strVal val="#ppt_x"/>
                                          </p:val>
                                        </p:tav>
                                      </p:tavLst>
                                    </p:anim>
                                    <p:animEffect transition="in" filter="wipe(left)">
                                      <p:cBhvr>
                                        <p:cTn id="1124" dur="1500"/>
                                        <p:tgtEl>
                                          <p:spTgt spid="854"/>
                                        </p:tgtEl>
                                      </p:cBhvr>
                                    </p:animEffect>
                                  </p:childTnLst>
                                </p:cTn>
                              </p:par>
                              <p:par>
                                <p:cTn id="1125" presetID="12" presetClass="entr" presetSubtype="2" fill="hold" grpId="0" nodeType="withEffect">
                                  <p:stCondLst>
                                    <p:cond delay="0"/>
                                  </p:stCondLst>
                                  <p:childTnLst>
                                    <p:set>
                                      <p:cBhvr>
                                        <p:cTn id="1126" dur="1" fill="hold">
                                          <p:stCondLst>
                                            <p:cond delay="0"/>
                                          </p:stCondLst>
                                        </p:cTn>
                                        <p:tgtEl>
                                          <p:spTgt spid="855"/>
                                        </p:tgtEl>
                                        <p:attrNameLst>
                                          <p:attrName>style.visibility</p:attrName>
                                        </p:attrNameLst>
                                      </p:cBhvr>
                                      <p:to>
                                        <p:strVal val="visible"/>
                                      </p:to>
                                    </p:set>
                                    <p:anim calcmode="lin" valueType="num">
                                      <p:cBhvr additive="base">
                                        <p:cTn id="1127" dur="1500"/>
                                        <p:tgtEl>
                                          <p:spTgt spid="855"/>
                                        </p:tgtEl>
                                        <p:attrNameLst>
                                          <p:attrName>ppt_x</p:attrName>
                                        </p:attrNameLst>
                                      </p:cBhvr>
                                      <p:tavLst>
                                        <p:tav tm="0">
                                          <p:val>
                                            <p:strVal val="#ppt_x+#ppt_w*1.125000"/>
                                          </p:val>
                                        </p:tav>
                                        <p:tav tm="100000">
                                          <p:val>
                                            <p:strVal val="#ppt_x"/>
                                          </p:val>
                                        </p:tav>
                                      </p:tavLst>
                                    </p:anim>
                                    <p:animEffect transition="in" filter="wipe(left)">
                                      <p:cBhvr>
                                        <p:cTn id="1128" dur="1500"/>
                                        <p:tgtEl>
                                          <p:spTgt spid="855"/>
                                        </p:tgtEl>
                                      </p:cBhvr>
                                    </p:animEffect>
                                  </p:childTnLst>
                                </p:cTn>
                              </p:par>
                              <p:par>
                                <p:cTn id="1129" presetID="12" presetClass="entr" presetSubtype="2" fill="hold" grpId="0" nodeType="withEffect">
                                  <p:stCondLst>
                                    <p:cond delay="0"/>
                                  </p:stCondLst>
                                  <p:childTnLst>
                                    <p:set>
                                      <p:cBhvr>
                                        <p:cTn id="1130" dur="1" fill="hold">
                                          <p:stCondLst>
                                            <p:cond delay="0"/>
                                          </p:stCondLst>
                                        </p:cTn>
                                        <p:tgtEl>
                                          <p:spTgt spid="856"/>
                                        </p:tgtEl>
                                        <p:attrNameLst>
                                          <p:attrName>style.visibility</p:attrName>
                                        </p:attrNameLst>
                                      </p:cBhvr>
                                      <p:to>
                                        <p:strVal val="visible"/>
                                      </p:to>
                                    </p:set>
                                    <p:anim calcmode="lin" valueType="num">
                                      <p:cBhvr additive="base">
                                        <p:cTn id="1131" dur="1500"/>
                                        <p:tgtEl>
                                          <p:spTgt spid="856"/>
                                        </p:tgtEl>
                                        <p:attrNameLst>
                                          <p:attrName>ppt_x</p:attrName>
                                        </p:attrNameLst>
                                      </p:cBhvr>
                                      <p:tavLst>
                                        <p:tav tm="0">
                                          <p:val>
                                            <p:strVal val="#ppt_x+#ppt_w*1.125000"/>
                                          </p:val>
                                        </p:tav>
                                        <p:tav tm="100000">
                                          <p:val>
                                            <p:strVal val="#ppt_x"/>
                                          </p:val>
                                        </p:tav>
                                      </p:tavLst>
                                    </p:anim>
                                    <p:animEffect transition="in" filter="wipe(left)">
                                      <p:cBhvr>
                                        <p:cTn id="1132" dur="1500"/>
                                        <p:tgtEl>
                                          <p:spTgt spid="856"/>
                                        </p:tgtEl>
                                      </p:cBhvr>
                                    </p:animEffect>
                                  </p:childTnLst>
                                </p:cTn>
                              </p:par>
                              <p:par>
                                <p:cTn id="1133" presetID="12" presetClass="entr" presetSubtype="2" fill="hold" grpId="0" nodeType="withEffect">
                                  <p:stCondLst>
                                    <p:cond delay="0"/>
                                  </p:stCondLst>
                                  <p:childTnLst>
                                    <p:set>
                                      <p:cBhvr>
                                        <p:cTn id="1134" dur="1" fill="hold">
                                          <p:stCondLst>
                                            <p:cond delay="0"/>
                                          </p:stCondLst>
                                        </p:cTn>
                                        <p:tgtEl>
                                          <p:spTgt spid="857"/>
                                        </p:tgtEl>
                                        <p:attrNameLst>
                                          <p:attrName>style.visibility</p:attrName>
                                        </p:attrNameLst>
                                      </p:cBhvr>
                                      <p:to>
                                        <p:strVal val="visible"/>
                                      </p:to>
                                    </p:set>
                                    <p:anim calcmode="lin" valueType="num">
                                      <p:cBhvr additive="base">
                                        <p:cTn id="1135" dur="1500"/>
                                        <p:tgtEl>
                                          <p:spTgt spid="857"/>
                                        </p:tgtEl>
                                        <p:attrNameLst>
                                          <p:attrName>ppt_x</p:attrName>
                                        </p:attrNameLst>
                                      </p:cBhvr>
                                      <p:tavLst>
                                        <p:tav tm="0">
                                          <p:val>
                                            <p:strVal val="#ppt_x+#ppt_w*1.125000"/>
                                          </p:val>
                                        </p:tav>
                                        <p:tav tm="100000">
                                          <p:val>
                                            <p:strVal val="#ppt_x"/>
                                          </p:val>
                                        </p:tav>
                                      </p:tavLst>
                                    </p:anim>
                                    <p:animEffect transition="in" filter="wipe(left)">
                                      <p:cBhvr>
                                        <p:cTn id="1136" dur="1500"/>
                                        <p:tgtEl>
                                          <p:spTgt spid="857"/>
                                        </p:tgtEl>
                                      </p:cBhvr>
                                    </p:animEffect>
                                  </p:childTnLst>
                                </p:cTn>
                              </p:par>
                              <p:par>
                                <p:cTn id="1137" presetID="12" presetClass="entr" presetSubtype="2" fill="hold" grpId="0" nodeType="withEffect">
                                  <p:stCondLst>
                                    <p:cond delay="0"/>
                                  </p:stCondLst>
                                  <p:childTnLst>
                                    <p:set>
                                      <p:cBhvr>
                                        <p:cTn id="1138" dur="1" fill="hold">
                                          <p:stCondLst>
                                            <p:cond delay="0"/>
                                          </p:stCondLst>
                                        </p:cTn>
                                        <p:tgtEl>
                                          <p:spTgt spid="858"/>
                                        </p:tgtEl>
                                        <p:attrNameLst>
                                          <p:attrName>style.visibility</p:attrName>
                                        </p:attrNameLst>
                                      </p:cBhvr>
                                      <p:to>
                                        <p:strVal val="visible"/>
                                      </p:to>
                                    </p:set>
                                    <p:anim calcmode="lin" valueType="num">
                                      <p:cBhvr additive="base">
                                        <p:cTn id="1139" dur="1500"/>
                                        <p:tgtEl>
                                          <p:spTgt spid="858"/>
                                        </p:tgtEl>
                                        <p:attrNameLst>
                                          <p:attrName>ppt_x</p:attrName>
                                        </p:attrNameLst>
                                      </p:cBhvr>
                                      <p:tavLst>
                                        <p:tav tm="0">
                                          <p:val>
                                            <p:strVal val="#ppt_x+#ppt_w*1.125000"/>
                                          </p:val>
                                        </p:tav>
                                        <p:tav tm="100000">
                                          <p:val>
                                            <p:strVal val="#ppt_x"/>
                                          </p:val>
                                        </p:tav>
                                      </p:tavLst>
                                    </p:anim>
                                    <p:animEffect transition="in" filter="wipe(left)">
                                      <p:cBhvr>
                                        <p:cTn id="1140" dur="1500"/>
                                        <p:tgtEl>
                                          <p:spTgt spid="858"/>
                                        </p:tgtEl>
                                      </p:cBhvr>
                                    </p:animEffect>
                                  </p:childTnLst>
                                </p:cTn>
                              </p:par>
                              <p:par>
                                <p:cTn id="1141" presetID="12" presetClass="entr" presetSubtype="2" fill="hold" grpId="0" nodeType="withEffect">
                                  <p:stCondLst>
                                    <p:cond delay="0"/>
                                  </p:stCondLst>
                                  <p:childTnLst>
                                    <p:set>
                                      <p:cBhvr>
                                        <p:cTn id="1142" dur="1" fill="hold">
                                          <p:stCondLst>
                                            <p:cond delay="0"/>
                                          </p:stCondLst>
                                        </p:cTn>
                                        <p:tgtEl>
                                          <p:spTgt spid="859"/>
                                        </p:tgtEl>
                                        <p:attrNameLst>
                                          <p:attrName>style.visibility</p:attrName>
                                        </p:attrNameLst>
                                      </p:cBhvr>
                                      <p:to>
                                        <p:strVal val="visible"/>
                                      </p:to>
                                    </p:set>
                                    <p:anim calcmode="lin" valueType="num">
                                      <p:cBhvr additive="base">
                                        <p:cTn id="1143" dur="1500"/>
                                        <p:tgtEl>
                                          <p:spTgt spid="859"/>
                                        </p:tgtEl>
                                        <p:attrNameLst>
                                          <p:attrName>ppt_x</p:attrName>
                                        </p:attrNameLst>
                                      </p:cBhvr>
                                      <p:tavLst>
                                        <p:tav tm="0">
                                          <p:val>
                                            <p:strVal val="#ppt_x+#ppt_w*1.125000"/>
                                          </p:val>
                                        </p:tav>
                                        <p:tav tm="100000">
                                          <p:val>
                                            <p:strVal val="#ppt_x"/>
                                          </p:val>
                                        </p:tav>
                                      </p:tavLst>
                                    </p:anim>
                                    <p:animEffect transition="in" filter="wipe(left)">
                                      <p:cBhvr>
                                        <p:cTn id="1144" dur="1500"/>
                                        <p:tgtEl>
                                          <p:spTgt spid="859"/>
                                        </p:tgtEl>
                                      </p:cBhvr>
                                    </p:animEffect>
                                  </p:childTnLst>
                                </p:cTn>
                              </p:par>
                              <p:par>
                                <p:cTn id="1145" presetID="12" presetClass="entr" presetSubtype="2" fill="hold" grpId="0" nodeType="withEffect">
                                  <p:stCondLst>
                                    <p:cond delay="0"/>
                                  </p:stCondLst>
                                  <p:childTnLst>
                                    <p:set>
                                      <p:cBhvr>
                                        <p:cTn id="1146" dur="1" fill="hold">
                                          <p:stCondLst>
                                            <p:cond delay="0"/>
                                          </p:stCondLst>
                                        </p:cTn>
                                        <p:tgtEl>
                                          <p:spTgt spid="860"/>
                                        </p:tgtEl>
                                        <p:attrNameLst>
                                          <p:attrName>style.visibility</p:attrName>
                                        </p:attrNameLst>
                                      </p:cBhvr>
                                      <p:to>
                                        <p:strVal val="visible"/>
                                      </p:to>
                                    </p:set>
                                    <p:anim calcmode="lin" valueType="num">
                                      <p:cBhvr additive="base">
                                        <p:cTn id="1147" dur="1500"/>
                                        <p:tgtEl>
                                          <p:spTgt spid="860"/>
                                        </p:tgtEl>
                                        <p:attrNameLst>
                                          <p:attrName>ppt_x</p:attrName>
                                        </p:attrNameLst>
                                      </p:cBhvr>
                                      <p:tavLst>
                                        <p:tav tm="0">
                                          <p:val>
                                            <p:strVal val="#ppt_x+#ppt_w*1.125000"/>
                                          </p:val>
                                        </p:tav>
                                        <p:tav tm="100000">
                                          <p:val>
                                            <p:strVal val="#ppt_x"/>
                                          </p:val>
                                        </p:tav>
                                      </p:tavLst>
                                    </p:anim>
                                    <p:animEffect transition="in" filter="wipe(left)">
                                      <p:cBhvr>
                                        <p:cTn id="1148" dur="1500"/>
                                        <p:tgtEl>
                                          <p:spTgt spid="860"/>
                                        </p:tgtEl>
                                      </p:cBhvr>
                                    </p:animEffect>
                                  </p:childTnLst>
                                </p:cTn>
                              </p:par>
                              <p:par>
                                <p:cTn id="1149" presetID="12" presetClass="entr" presetSubtype="2" fill="hold" grpId="0" nodeType="withEffect">
                                  <p:stCondLst>
                                    <p:cond delay="0"/>
                                  </p:stCondLst>
                                  <p:childTnLst>
                                    <p:set>
                                      <p:cBhvr>
                                        <p:cTn id="1150" dur="1" fill="hold">
                                          <p:stCondLst>
                                            <p:cond delay="0"/>
                                          </p:stCondLst>
                                        </p:cTn>
                                        <p:tgtEl>
                                          <p:spTgt spid="861"/>
                                        </p:tgtEl>
                                        <p:attrNameLst>
                                          <p:attrName>style.visibility</p:attrName>
                                        </p:attrNameLst>
                                      </p:cBhvr>
                                      <p:to>
                                        <p:strVal val="visible"/>
                                      </p:to>
                                    </p:set>
                                    <p:anim calcmode="lin" valueType="num">
                                      <p:cBhvr additive="base">
                                        <p:cTn id="1151" dur="1500"/>
                                        <p:tgtEl>
                                          <p:spTgt spid="861"/>
                                        </p:tgtEl>
                                        <p:attrNameLst>
                                          <p:attrName>ppt_x</p:attrName>
                                        </p:attrNameLst>
                                      </p:cBhvr>
                                      <p:tavLst>
                                        <p:tav tm="0">
                                          <p:val>
                                            <p:strVal val="#ppt_x+#ppt_w*1.125000"/>
                                          </p:val>
                                        </p:tav>
                                        <p:tav tm="100000">
                                          <p:val>
                                            <p:strVal val="#ppt_x"/>
                                          </p:val>
                                        </p:tav>
                                      </p:tavLst>
                                    </p:anim>
                                    <p:animEffect transition="in" filter="wipe(left)">
                                      <p:cBhvr>
                                        <p:cTn id="1152" dur="1500"/>
                                        <p:tgtEl>
                                          <p:spTgt spid="861"/>
                                        </p:tgtEl>
                                      </p:cBhvr>
                                    </p:animEffect>
                                  </p:childTnLst>
                                </p:cTn>
                              </p:par>
                              <p:par>
                                <p:cTn id="1153" presetID="12" presetClass="entr" presetSubtype="2" fill="hold" grpId="0" nodeType="withEffect">
                                  <p:stCondLst>
                                    <p:cond delay="0"/>
                                  </p:stCondLst>
                                  <p:childTnLst>
                                    <p:set>
                                      <p:cBhvr>
                                        <p:cTn id="1154" dur="1" fill="hold">
                                          <p:stCondLst>
                                            <p:cond delay="0"/>
                                          </p:stCondLst>
                                        </p:cTn>
                                        <p:tgtEl>
                                          <p:spTgt spid="862"/>
                                        </p:tgtEl>
                                        <p:attrNameLst>
                                          <p:attrName>style.visibility</p:attrName>
                                        </p:attrNameLst>
                                      </p:cBhvr>
                                      <p:to>
                                        <p:strVal val="visible"/>
                                      </p:to>
                                    </p:set>
                                    <p:anim calcmode="lin" valueType="num">
                                      <p:cBhvr additive="base">
                                        <p:cTn id="1155" dur="1500"/>
                                        <p:tgtEl>
                                          <p:spTgt spid="862"/>
                                        </p:tgtEl>
                                        <p:attrNameLst>
                                          <p:attrName>ppt_x</p:attrName>
                                        </p:attrNameLst>
                                      </p:cBhvr>
                                      <p:tavLst>
                                        <p:tav tm="0">
                                          <p:val>
                                            <p:strVal val="#ppt_x+#ppt_w*1.125000"/>
                                          </p:val>
                                        </p:tav>
                                        <p:tav tm="100000">
                                          <p:val>
                                            <p:strVal val="#ppt_x"/>
                                          </p:val>
                                        </p:tav>
                                      </p:tavLst>
                                    </p:anim>
                                    <p:animEffect transition="in" filter="wipe(left)">
                                      <p:cBhvr>
                                        <p:cTn id="1156" dur="1500"/>
                                        <p:tgtEl>
                                          <p:spTgt spid="862"/>
                                        </p:tgtEl>
                                      </p:cBhvr>
                                    </p:animEffect>
                                  </p:childTnLst>
                                </p:cTn>
                              </p:par>
                              <p:par>
                                <p:cTn id="1157" presetID="12" presetClass="entr" presetSubtype="2" fill="hold" grpId="0" nodeType="withEffect">
                                  <p:stCondLst>
                                    <p:cond delay="0"/>
                                  </p:stCondLst>
                                  <p:childTnLst>
                                    <p:set>
                                      <p:cBhvr>
                                        <p:cTn id="1158" dur="1" fill="hold">
                                          <p:stCondLst>
                                            <p:cond delay="0"/>
                                          </p:stCondLst>
                                        </p:cTn>
                                        <p:tgtEl>
                                          <p:spTgt spid="864"/>
                                        </p:tgtEl>
                                        <p:attrNameLst>
                                          <p:attrName>style.visibility</p:attrName>
                                        </p:attrNameLst>
                                      </p:cBhvr>
                                      <p:to>
                                        <p:strVal val="visible"/>
                                      </p:to>
                                    </p:set>
                                    <p:anim calcmode="lin" valueType="num">
                                      <p:cBhvr additive="base">
                                        <p:cTn id="1159" dur="1500"/>
                                        <p:tgtEl>
                                          <p:spTgt spid="864"/>
                                        </p:tgtEl>
                                        <p:attrNameLst>
                                          <p:attrName>ppt_x</p:attrName>
                                        </p:attrNameLst>
                                      </p:cBhvr>
                                      <p:tavLst>
                                        <p:tav tm="0">
                                          <p:val>
                                            <p:strVal val="#ppt_x+#ppt_w*1.125000"/>
                                          </p:val>
                                        </p:tav>
                                        <p:tav tm="100000">
                                          <p:val>
                                            <p:strVal val="#ppt_x"/>
                                          </p:val>
                                        </p:tav>
                                      </p:tavLst>
                                    </p:anim>
                                    <p:animEffect transition="in" filter="wipe(left)">
                                      <p:cBhvr>
                                        <p:cTn id="1160" dur="1500"/>
                                        <p:tgtEl>
                                          <p:spTgt spid="864"/>
                                        </p:tgtEl>
                                      </p:cBhvr>
                                    </p:animEffect>
                                  </p:childTnLst>
                                </p:cTn>
                              </p:par>
                              <p:par>
                                <p:cTn id="1161" presetID="12" presetClass="entr" presetSubtype="2" fill="hold" grpId="0" nodeType="withEffect">
                                  <p:stCondLst>
                                    <p:cond delay="0"/>
                                  </p:stCondLst>
                                  <p:childTnLst>
                                    <p:set>
                                      <p:cBhvr>
                                        <p:cTn id="1162" dur="1" fill="hold">
                                          <p:stCondLst>
                                            <p:cond delay="0"/>
                                          </p:stCondLst>
                                        </p:cTn>
                                        <p:tgtEl>
                                          <p:spTgt spid="865"/>
                                        </p:tgtEl>
                                        <p:attrNameLst>
                                          <p:attrName>style.visibility</p:attrName>
                                        </p:attrNameLst>
                                      </p:cBhvr>
                                      <p:to>
                                        <p:strVal val="visible"/>
                                      </p:to>
                                    </p:set>
                                    <p:anim calcmode="lin" valueType="num">
                                      <p:cBhvr additive="base">
                                        <p:cTn id="1163" dur="1500"/>
                                        <p:tgtEl>
                                          <p:spTgt spid="865"/>
                                        </p:tgtEl>
                                        <p:attrNameLst>
                                          <p:attrName>ppt_x</p:attrName>
                                        </p:attrNameLst>
                                      </p:cBhvr>
                                      <p:tavLst>
                                        <p:tav tm="0">
                                          <p:val>
                                            <p:strVal val="#ppt_x+#ppt_w*1.125000"/>
                                          </p:val>
                                        </p:tav>
                                        <p:tav tm="100000">
                                          <p:val>
                                            <p:strVal val="#ppt_x"/>
                                          </p:val>
                                        </p:tav>
                                      </p:tavLst>
                                    </p:anim>
                                    <p:animEffect transition="in" filter="wipe(left)">
                                      <p:cBhvr>
                                        <p:cTn id="1164" dur="1500"/>
                                        <p:tgtEl>
                                          <p:spTgt spid="865"/>
                                        </p:tgtEl>
                                      </p:cBhvr>
                                    </p:animEffect>
                                  </p:childTnLst>
                                </p:cTn>
                              </p:par>
                              <p:par>
                                <p:cTn id="1165" presetID="12" presetClass="entr" presetSubtype="2" fill="hold" grpId="0" nodeType="withEffect">
                                  <p:stCondLst>
                                    <p:cond delay="0"/>
                                  </p:stCondLst>
                                  <p:childTnLst>
                                    <p:set>
                                      <p:cBhvr>
                                        <p:cTn id="1166" dur="1" fill="hold">
                                          <p:stCondLst>
                                            <p:cond delay="0"/>
                                          </p:stCondLst>
                                        </p:cTn>
                                        <p:tgtEl>
                                          <p:spTgt spid="866"/>
                                        </p:tgtEl>
                                        <p:attrNameLst>
                                          <p:attrName>style.visibility</p:attrName>
                                        </p:attrNameLst>
                                      </p:cBhvr>
                                      <p:to>
                                        <p:strVal val="visible"/>
                                      </p:to>
                                    </p:set>
                                    <p:anim calcmode="lin" valueType="num">
                                      <p:cBhvr additive="base">
                                        <p:cTn id="1167" dur="1500"/>
                                        <p:tgtEl>
                                          <p:spTgt spid="866"/>
                                        </p:tgtEl>
                                        <p:attrNameLst>
                                          <p:attrName>ppt_x</p:attrName>
                                        </p:attrNameLst>
                                      </p:cBhvr>
                                      <p:tavLst>
                                        <p:tav tm="0">
                                          <p:val>
                                            <p:strVal val="#ppt_x+#ppt_w*1.125000"/>
                                          </p:val>
                                        </p:tav>
                                        <p:tav tm="100000">
                                          <p:val>
                                            <p:strVal val="#ppt_x"/>
                                          </p:val>
                                        </p:tav>
                                      </p:tavLst>
                                    </p:anim>
                                    <p:animEffect transition="in" filter="wipe(left)">
                                      <p:cBhvr>
                                        <p:cTn id="1168" dur="1500"/>
                                        <p:tgtEl>
                                          <p:spTgt spid="866"/>
                                        </p:tgtEl>
                                      </p:cBhvr>
                                    </p:animEffect>
                                  </p:childTnLst>
                                </p:cTn>
                              </p:par>
                              <p:par>
                                <p:cTn id="1169" presetID="12" presetClass="entr" presetSubtype="2" fill="hold" grpId="0" nodeType="withEffect">
                                  <p:stCondLst>
                                    <p:cond delay="0"/>
                                  </p:stCondLst>
                                  <p:childTnLst>
                                    <p:set>
                                      <p:cBhvr>
                                        <p:cTn id="1170" dur="1" fill="hold">
                                          <p:stCondLst>
                                            <p:cond delay="0"/>
                                          </p:stCondLst>
                                        </p:cTn>
                                        <p:tgtEl>
                                          <p:spTgt spid="867"/>
                                        </p:tgtEl>
                                        <p:attrNameLst>
                                          <p:attrName>style.visibility</p:attrName>
                                        </p:attrNameLst>
                                      </p:cBhvr>
                                      <p:to>
                                        <p:strVal val="visible"/>
                                      </p:to>
                                    </p:set>
                                    <p:anim calcmode="lin" valueType="num">
                                      <p:cBhvr additive="base">
                                        <p:cTn id="1171" dur="1500"/>
                                        <p:tgtEl>
                                          <p:spTgt spid="867"/>
                                        </p:tgtEl>
                                        <p:attrNameLst>
                                          <p:attrName>ppt_x</p:attrName>
                                        </p:attrNameLst>
                                      </p:cBhvr>
                                      <p:tavLst>
                                        <p:tav tm="0">
                                          <p:val>
                                            <p:strVal val="#ppt_x+#ppt_w*1.125000"/>
                                          </p:val>
                                        </p:tav>
                                        <p:tav tm="100000">
                                          <p:val>
                                            <p:strVal val="#ppt_x"/>
                                          </p:val>
                                        </p:tav>
                                      </p:tavLst>
                                    </p:anim>
                                    <p:animEffect transition="in" filter="wipe(left)">
                                      <p:cBhvr>
                                        <p:cTn id="1172" dur="1500"/>
                                        <p:tgtEl>
                                          <p:spTgt spid="867"/>
                                        </p:tgtEl>
                                      </p:cBhvr>
                                    </p:animEffect>
                                  </p:childTnLst>
                                </p:cTn>
                              </p:par>
                              <p:par>
                                <p:cTn id="1173" presetID="12" presetClass="entr" presetSubtype="2" fill="hold" grpId="0" nodeType="withEffect">
                                  <p:stCondLst>
                                    <p:cond delay="0"/>
                                  </p:stCondLst>
                                  <p:childTnLst>
                                    <p:set>
                                      <p:cBhvr>
                                        <p:cTn id="1174" dur="1" fill="hold">
                                          <p:stCondLst>
                                            <p:cond delay="0"/>
                                          </p:stCondLst>
                                        </p:cTn>
                                        <p:tgtEl>
                                          <p:spTgt spid="868"/>
                                        </p:tgtEl>
                                        <p:attrNameLst>
                                          <p:attrName>style.visibility</p:attrName>
                                        </p:attrNameLst>
                                      </p:cBhvr>
                                      <p:to>
                                        <p:strVal val="visible"/>
                                      </p:to>
                                    </p:set>
                                    <p:anim calcmode="lin" valueType="num">
                                      <p:cBhvr additive="base">
                                        <p:cTn id="1175" dur="1500"/>
                                        <p:tgtEl>
                                          <p:spTgt spid="868"/>
                                        </p:tgtEl>
                                        <p:attrNameLst>
                                          <p:attrName>ppt_x</p:attrName>
                                        </p:attrNameLst>
                                      </p:cBhvr>
                                      <p:tavLst>
                                        <p:tav tm="0">
                                          <p:val>
                                            <p:strVal val="#ppt_x+#ppt_w*1.125000"/>
                                          </p:val>
                                        </p:tav>
                                        <p:tav tm="100000">
                                          <p:val>
                                            <p:strVal val="#ppt_x"/>
                                          </p:val>
                                        </p:tav>
                                      </p:tavLst>
                                    </p:anim>
                                    <p:animEffect transition="in" filter="wipe(left)">
                                      <p:cBhvr>
                                        <p:cTn id="1176" dur="1500"/>
                                        <p:tgtEl>
                                          <p:spTgt spid="868"/>
                                        </p:tgtEl>
                                      </p:cBhvr>
                                    </p:animEffect>
                                  </p:childTnLst>
                                </p:cTn>
                              </p:par>
                              <p:par>
                                <p:cTn id="1177" presetID="12" presetClass="entr" presetSubtype="2" fill="hold" grpId="0" nodeType="withEffect">
                                  <p:stCondLst>
                                    <p:cond delay="0"/>
                                  </p:stCondLst>
                                  <p:childTnLst>
                                    <p:set>
                                      <p:cBhvr>
                                        <p:cTn id="1178" dur="1" fill="hold">
                                          <p:stCondLst>
                                            <p:cond delay="0"/>
                                          </p:stCondLst>
                                        </p:cTn>
                                        <p:tgtEl>
                                          <p:spTgt spid="869"/>
                                        </p:tgtEl>
                                        <p:attrNameLst>
                                          <p:attrName>style.visibility</p:attrName>
                                        </p:attrNameLst>
                                      </p:cBhvr>
                                      <p:to>
                                        <p:strVal val="visible"/>
                                      </p:to>
                                    </p:set>
                                    <p:anim calcmode="lin" valueType="num">
                                      <p:cBhvr additive="base">
                                        <p:cTn id="1179" dur="1500"/>
                                        <p:tgtEl>
                                          <p:spTgt spid="869"/>
                                        </p:tgtEl>
                                        <p:attrNameLst>
                                          <p:attrName>ppt_x</p:attrName>
                                        </p:attrNameLst>
                                      </p:cBhvr>
                                      <p:tavLst>
                                        <p:tav tm="0">
                                          <p:val>
                                            <p:strVal val="#ppt_x+#ppt_w*1.125000"/>
                                          </p:val>
                                        </p:tav>
                                        <p:tav tm="100000">
                                          <p:val>
                                            <p:strVal val="#ppt_x"/>
                                          </p:val>
                                        </p:tav>
                                      </p:tavLst>
                                    </p:anim>
                                    <p:animEffect transition="in" filter="wipe(left)">
                                      <p:cBhvr>
                                        <p:cTn id="1180" dur="1500"/>
                                        <p:tgtEl>
                                          <p:spTgt spid="869"/>
                                        </p:tgtEl>
                                      </p:cBhvr>
                                    </p:animEffect>
                                  </p:childTnLst>
                                </p:cTn>
                              </p:par>
                              <p:par>
                                <p:cTn id="1181" presetID="12" presetClass="entr" presetSubtype="2" fill="hold" grpId="0" nodeType="withEffect">
                                  <p:stCondLst>
                                    <p:cond delay="0"/>
                                  </p:stCondLst>
                                  <p:childTnLst>
                                    <p:set>
                                      <p:cBhvr>
                                        <p:cTn id="1182" dur="1" fill="hold">
                                          <p:stCondLst>
                                            <p:cond delay="0"/>
                                          </p:stCondLst>
                                        </p:cTn>
                                        <p:tgtEl>
                                          <p:spTgt spid="870"/>
                                        </p:tgtEl>
                                        <p:attrNameLst>
                                          <p:attrName>style.visibility</p:attrName>
                                        </p:attrNameLst>
                                      </p:cBhvr>
                                      <p:to>
                                        <p:strVal val="visible"/>
                                      </p:to>
                                    </p:set>
                                    <p:anim calcmode="lin" valueType="num">
                                      <p:cBhvr additive="base">
                                        <p:cTn id="1183" dur="1500"/>
                                        <p:tgtEl>
                                          <p:spTgt spid="870"/>
                                        </p:tgtEl>
                                        <p:attrNameLst>
                                          <p:attrName>ppt_x</p:attrName>
                                        </p:attrNameLst>
                                      </p:cBhvr>
                                      <p:tavLst>
                                        <p:tav tm="0">
                                          <p:val>
                                            <p:strVal val="#ppt_x+#ppt_w*1.125000"/>
                                          </p:val>
                                        </p:tav>
                                        <p:tav tm="100000">
                                          <p:val>
                                            <p:strVal val="#ppt_x"/>
                                          </p:val>
                                        </p:tav>
                                      </p:tavLst>
                                    </p:anim>
                                    <p:animEffect transition="in" filter="wipe(left)">
                                      <p:cBhvr>
                                        <p:cTn id="1184" dur="1500"/>
                                        <p:tgtEl>
                                          <p:spTgt spid="870"/>
                                        </p:tgtEl>
                                      </p:cBhvr>
                                    </p:animEffect>
                                  </p:childTnLst>
                                </p:cTn>
                              </p:par>
                              <p:par>
                                <p:cTn id="1185" presetID="12" presetClass="entr" presetSubtype="2" fill="hold" grpId="0" nodeType="withEffect">
                                  <p:stCondLst>
                                    <p:cond delay="0"/>
                                  </p:stCondLst>
                                  <p:childTnLst>
                                    <p:set>
                                      <p:cBhvr>
                                        <p:cTn id="1186" dur="1" fill="hold">
                                          <p:stCondLst>
                                            <p:cond delay="0"/>
                                          </p:stCondLst>
                                        </p:cTn>
                                        <p:tgtEl>
                                          <p:spTgt spid="871"/>
                                        </p:tgtEl>
                                        <p:attrNameLst>
                                          <p:attrName>style.visibility</p:attrName>
                                        </p:attrNameLst>
                                      </p:cBhvr>
                                      <p:to>
                                        <p:strVal val="visible"/>
                                      </p:to>
                                    </p:set>
                                    <p:anim calcmode="lin" valueType="num">
                                      <p:cBhvr additive="base">
                                        <p:cTn id="1187" dur="1500"/>
                                        <p:tgtEl>
                                          <p:spTgt spid="871"/>
                                        </p:tgtEl>
                                        <p:attrNameLst>
                                          <p:attrName>ppt_x</p:attrName>
                                        </p:attrNameLst>
                                      </p:cBhvr>
                                      <p:tavLst>
                                        <p:tav tm="0">
                                          <p:val>
                                            <p:strVal val="#ppt_x+#ppt_w*1.125000"/>
                                          </p:val>
                                        </p:tav>
                                        <p:tav tm="100000">
                                          <p:val>
                                            <p:strVal val="#ppt_x"/>
                                          </p:val>
                                        </p:tav>
                                      </p:tavLst>
                                    </p:anim>
                                    <p:animEffect transition="in" filter="wipe(left)">
                                      <p:cBhvr>
                                        <p:cTn id="1188" dur="1500"/>
                                        <p:tgtEl>
                                          <p:spTgt spid="871"/>
                                        </p:tgtEl>
                                      </p:cBhvr>
                                    </p:animEffect>
                                  </p:childTnLst>
                                </p:cTn>
                              </p:par>
                              <p:par>
                                <p:cTn id="1189" presetID="12" presetClass="entr" presetSubtype="2" fill="hold" grpId="0" nodeType="withEffect">
                                  <p:stCondLst>
                                    <p:cond delay="0"/>
                                  </p:stCondLst>
                                  <p:childTnLst>
                                    <p:set>
                                      <p:cBhvr>
                                        <p:cTn id="1190" dur="1" fill="hold">
                                          <p:stCondLst>
                                            <p:cond delay="0"/>
                                          </p:stCondLst>
                                        </p:cTn>
                                        <p:tgtEl>
                                          <p:spTgt spid="872"/>
                                        </p:tgtEl>
                                        <p:attrNameLst>
                                          <p:attrName>style.visibility</p:attrName>
                                        </p:attrNameLst>
                                      </p:cBhvr>
                                      <p:to>
                                        <p:strVal val="visible"/>
                                      </p:to>
                                    </p:set>
                                    <p:anim calcmode="lin" valueType="num">
                                      <p:cBhvr additive="base">
                                        <p:cTn id="1191" dur="1500"/>
                                        <p:tgtEl>
                                          <p:spTgt spid="872"/>
                                        </p:tgtEl>
                                        <p:attrNameLst>
                                          <p:attrName>ppt_x</p:attrName>
                                        </p:attrNameLst>
                                      </p:cBhvr>
                                      <p:tavLst>
                                        <p:tav tm="0">
                                          <p:val>
                                            <p:strVal val="#ppt_x+#ppt_w*1.125000"/>
                                          </p:val>
                                        </p:tav>
                                        <p:tav tm="100000">
                                          <p:val>
                                            <p:strVal val="#ppt_x"/>
                                          </p:val>
                                        </p:tav>
                                      </p:tavLst>
                                    </p:anim>
                                    <p:animEffect transition="in" filter="wipe(left)">
                                      <p:cBhvr>
                                        <p:cTn id="1192" dur="1500"/>
                                        <p:tgtEl>
                                          <p:spTgt spid="872"/>
                                        </p:tgtEl>
                                      </p:cBhvr>
                                    </p:animEffect>
                                  </p:childTnLst>
                                </p:cTn>
                              </p:par>
                              <p:par>
                                <p:cTn id="1193" presetID="12" presetClass="entr" presetSubtype="2" fill="hold" grpId="0" nodeType="withEffect">
                                  <p:stCondLst>
                                    <p:cond delay="0"/>
                                  </p:stCondLst>
                                  <p:childTnLst>
                                    <p:set>
                                      <p:cBhvr>
                                        <p:cTn id="1194" dur="1" fill="hold">
                                          <p:stCondLst>
                                            <p:cond delay="0"/>
                                          </p:stCondLst>
                                        </p:cTn>
                                        <p:tgtEl>
                                          <p:spTgt spid="873"/>
                                        </p:tgtEl>
                                        <p:attrNameLst>
                                          <p:attrName>style.visibility</p:attrName>
                                        </p:attrNameLst>
                                      </p:cBhvr>
                                      <p:to>
                                        <p:strVal val="visible"/>
                                      </p:to>
                                    </p:set>
                                    <p:anim calcmode="lin" valueType="num">
                                      <p:cBhvr additive="base">
                                        <p:cTn id="1195" dur="1500"/>
                                        <p:tgtEl>
                                          <p:spTgt spid="873"/>
                                        </p:tgtEl>
                                        <p:attrNameLst>
                                          <p:attrName>ppt_x</p:attrName>
                                        </p:attrNameLst>
                                      </p:cBhvr>
                                      <p:tavLst>
                                        <p:tav tm="0">
                                          <p:val>
                                            <p:strVal val="#ppt_x+#ppt_w*1.125000"/>
                                          </p:val>
                                        </p:tav>
                                        <p:tav tm="100000">
                                          <p:val>
                                            <p:strVal val="#ppt_x"/>
                                          </p:val>
                                        </p:tav>
                                      </p:tavLst>
                                    </p:anim>
                                    <p:animEffect transition="in" filter="wipe(left)">
                                      <p:cBhvr>
                                        <p:cTn id="1196" dur="1500"/>
                                        <p:tgtEl>
                                          <p:spTgt spid="873"/>
                                        </p:tgtEl>
                                      </p:cBhvr>
                                    </p:animEffect>
                                  </p:childTnLst>
                                </p:cTn>
                              </p:par>
                              <p:par>
                                <p:cTn id="1197" presetID="12" presetClass="entr" presetSubtype="2" fill="hold" grpId="0" nodeType="withEffect">
                                  <p:stCondLst>
                                    <p:cond delay="0"/>
                                  </p:stCondLst>
                                  <p:childTnLst>
                                    <p:set>
                                      <p:cBhvr>
                                        <p:cTn id="1198" dur="1" fill="hold">
                                          <p:stCondLst>
                                            <p:cond delay="0"/>
                                          </p:stCondLst>
                                        </p:cTn>
                                        <p:tgtEl>
                                          <p:spTgt spid="874"/>
                                        </p:tgtEl>
                                        <p:attrNameLst>
                                          <p:attrName>style.visibility</p:attrName>
                                        </p:attrNameLst>
                                      </p:cBhvr>
                                      <p:to>
                                        <p:strVal val="visible"/>
                                      </p:to>
                                    </p:set>
                                    <p:anim calcmode="lin" valueType="num">
                                      <p:cBhvr additive="base">
                                        <p:cTn id="1199" dur="1500"/>
                                        <p:tgtEl>
                                          <p:spTgt spid="874"/>
                                        </p:tgtEl>
                                        <p:attrNameLst>
                                          <p:attrName>ppt_x</p:attrName>
                                        </p:attrNameLst>
                                      </p:cBhvr>
                                      <p:tavLst>
                                        <p:tav tm="0">
                                          <p:val>
                                            <p:strVal val="#ppt_x+#ppt_w*1.125000"/>
                                          </p:val>
                                        </p:tav>
                                        <p:tav tm="100000">
                                          <p:val>
                                            <p:strVal val="#ppt_x"/>
                                          </p:val>
                                        </p:tav>
                                      </p:tavLst>
                                    </p:anim>
                                    <p:animEffect transition="in" filter="wipe(left)">
                                      <p:cBhvr>
                                        <p:cTn id="1200" dur="1500"/>
                                        <p:tgtEl>
                                          <p:spTgt spid="874"/>
                                        </p:tgtEl>
                                      </p:cBhvr>
                                    </p:animEffect>
                                  </p:childTnLst>
                                </p:cTn>
                              </p:par>
                              <p:par>
                                <p:cTn id="1201" presetID="12" presetClass="entr" presetSubtype="2" fill="hold" grpId="0" nodeType="withEffect">
                                  <p:stCondLst>
                                    <p:cond delay="0"/>
                                  </p:stCondLst>
                                  <p:childTnLst>
                                    <p:set>
                                      <p:cBhvr>
                                        <p:cTn id="1202" dur="1" fill="hold">
                                          <p:stCondLst>
                                            <p:cond delay="0"/>
                                          </p:stCondLst>
                                        </p:cTn>
                                        <p:tgtEl>
                                          <p:spTgt spid="875"/>
                                        </p:tgtEl>
                                        <p:attrNameLst>
                                          <p:attrName>style.visibility</p:attrName>
                                        </p:attrNameLst>
                                      </p:cBhvr>
                                      <p:to>
                                        <p:strVal val="visible"/>
                                      </p:to>
                                    </p:set>
                                    <p:anim calcmode="lin" valueType="num">
                                      <p:cBhvr additive="base">
                                        <p:cTn id="1203" dur="1500"/>
                                        <p:tgtEl>
                                          <p:spTgt spid="875"/>
                                        </p:tgtEl>
                                        <p:attrNameLst>
                                          <p:attrName>ppt_x</p:attrName>
                                        </p:attrNameLst>
                                      </p:cBhvr>
                                      <p:tavLst>
                                        <p:tav tm="0">
                                          <p:val>
                                            <p:strVal val="#ppt_x+#ppt_w*1.125000"/>
                                          </p:val>
                                        </p:tav>
                                        <p:tav tm="100000">
                                          <p:val>
                                            <p:strVal val="#ppt_x"/>
                                          </p:val>
                                        </p:tav>
                                      </p:tavLst>
                                    </p:anim>
                                    <p:animEffect transition="in" filter="wipe(left)">
                                      <p:cBhvr>
                                        <p:cTn id="1204" dur="1500"/>
                                        <p:tgtEl>
                                          <p:spTgt spid="875"/>
                                        </p:tgtEl>
                                      </p:cBhvr>
                                    </p:animEffect>
                                  </p:childTnLst>
                                </p:cTn>
                              </p:par>
                              <p:par>
                                <p:cTn id="1205" presetID="12" presetClass="entr" presetSubtype="2" fill="hold" grpId="0" nodeType="withEffect">
                                  <p:stCondLst>
                                    <p:cond delay="0"/>
                                  </p:stCondLst>
                                  <p:childTnLst>
                                    <p:set>
                                      <p:cBhvr>
                                        <p:cTn id="1206" dur="1" fill="hold">
                                          <p:stCondLst>
                                            <p:cond delay="0"/>
                                          </p:stCondLst>
                                        </p:cTn>
                                        <p:tgtEl>
                                          <p:spTgt spid="876"/>
                                        </p:tgtEl>
                                        <p:attrNameLst>
                                          <p:attrName>style.visibility</p:attrName>
                                        </p:attrNameLst>
                                      </p:cBhvr>
                                      <p:to>
                                        <p:strVal val="visible"/>
                                      </p:to>
                                    </p:set>
                                    <p:anim calcmode="lin" valueType="num">
                                      <p:cBhvr additive="base">
                                        <p:cTn id="1207" dur="1500"/>
                                        <p:tgtEl>
                                          <p:spTgt spid="876"/>
                                        </p:tgtEl>
                                        <p:attrNameLst>
                                          <p:attrName>ppt_x</p:attrName>
                                        </p:attrNameLst>
                                      </p:cBhvr>
                                      <p:tavLst>
                                        <p:tav tm="0">
                                          <p:val>
                                            <p:strVal val="#ppt_x+#ppt_w*1.125000"/>
                                          </p:val>
                                        </p:tav>
                                        <p:tav tm="100000">
                                          <p:val>
                                            <p:strVal val="#ppt_x"/>
                                          </p:val>
                                        </p:tav>
                                      </p:tavLst>
                                    </p:anim>
                                    <p:animEffect transition="in" filter="wipe(left)">
                                      <p:cBhvr>
                                        <p:cTn id="1208" dur="1500"/>
                                        <p:tgtEl>
                                          <p:spTgt spid="876"/>
                                        </p:tgtEl>
                                      </p:cBhvr>
                                    </p:animEffect>
                                  </p:childTnLst>
                                </p:cTn>
                              </p:par>
                              <p:par>
                                <p:cTn id="1209" presetID="12" presetClass="entr" presetSubtype="2" fill="hold" grpId="0" nodeType="withEffect">
                                  <p:stCondLst>
                                    <p:cond delay="0"/>
                                  </p:stCondLst>
                                  <p:childTnLst>
                                    <p:set>
                                      <p:cBhvr>
                                        <p:cTn id="1210" dur="1" fill="hold">
                                          <p:stCondLst>
                                            <p:cond delay="0"/>
                                          </p:stCondLst>
                                        </p:cTn>
                                        <p:tgtEl>
                                          <p:spTgt spid="877"/>
                                        </p:tgtEl>
                                        <p:attrNameLst>
                                          <p:attrName>style.visibility</p:attrName>
                                        </p:attrNameLst>
                                      </p:cBhvr>
                                      <p:to>
                                        <p:strVal val="visible"/>
                                      </p:to>
                                    </p:set>
                                    <p:anim calcmode="lin" valueType="num">
                                      <p:cBhvr additive="base">
                                        <p:cTn id="1211" dur="1500"/>
                                        <p:tgtEl>
                                          <p:spTgt spid="877"/>
                                        </p:tgtEl>
                                        <p:attrNameLst>
                                          <p:attrName>ppt_x</p:attrName>
                                        </p:attrNameLst>
                                      </p:cBhvr>
                                      <p:tavLst>
                                        <p:tav tm="0">
                                          <p:val>
                                            <p:strVal val="#ppt_x+#ppt_w*1.125000"/>
                                          </p:val>
                                        </p:tav>
                                        <p:tav tm="100000">
                                          <p:val>
                                            <p:strVal val="#ppt_x"/>
                                          </p:val>
                                        </p:tav>
                                      </p:tavLst>
                                    </p:anim>
                                    <p:animEffect transition="in" filter="wipe(left)">
                                      <p:cBhvr>
                                        <p:cTn id="1212" dur="1500"/>
                                        <p:tgtEl>
                                          <p:spTgt spid="877"/>
                                        </p:tgtEl>
                                      </p:cBhvr>
                                    </p:animEffect>
                                  </p:childTnLst>
                                </p:cTn>
                              </p:par>
                              <p:par>
                                <p:cTn id="1213" presetID="12" presetClass="entr" presetSubtype="2" fill="hold" grpId="0" nodeType="withEffect">
                                  <p:stCondLst>
                                    <p:cond delay="0"/>
                                  </p:stCondLst>
                                  <p:childTnLst>
                                    <p:set>
                                      <p:cBhvr>
                                        <p:cTn id="1214" dur="1" fill="hold">
                                          <p:stCondLst>
                                            <p:cond delay="0"/>
                                          </p:stCondLst>
                                        </p:cTn>
                                        <p:tgtEl>
                                          <p:spTgt spid="878"/>
                                        </p:tgtEl>
                                        <p:attrNameLst>
                                          <p:attrName>style.visibility</p:attrName>
                                        </p:attrNameLst>
                                      </p:cBhvr>
                                      <p:to>
                                        <p:strVal val="visible"/>
                                      </p:to>
                                    </p:set>
                                    <p:anim calcmode="lin" valueType="num">
                                      <p:cBhvr additive="base">
                                        <p:cTn id="1215" dur="1500"/>
                                        <p:tgtEl>
                                          <p:spTgt spid="878"/>
                                        </p:tgtEl>
                                        <p:attrNameLst>
                                          <p:attrName>ppt_x</p:attrName>
                                        </p:attrNameLst>
                                      </p:cBhvr>
                                      <p:tavLst>
                                        <p:tav tm="0">
                                          <p:val>
                                            <p:strVal val="#ppt_x+#ppt_w*1.125000"/>
                                          </p:val>
                                        </p:tav>
                                        <p:tav tm="100000">
                                          <p:val>
                                            <p:strVal val="#ppt_x"/>
                                          </p:val>
                                        </p:tav>
                                      </p:tavLst>
                                    </p:anim>
                                    <p:animEffect transition="in" filter="wipe(left)">
                                      <p:cBhvr>
                                        <p:cTn id="1216" dur="1500"/>
                                        <p:tgtEl>
                                          <p:spTgt spid="878"/>
                                        </p:tgtEl>
                                      </p:cBhvr>
                                    </p:animEffect>
                                  </p:childTnLst>
                                </p:cTn>
                              </p:par>
                              <p:par>
                                <p:cTn id="1217" presetID="12" presetClass="entr" presetSubtype="2" fill="hold" grpId="0" nodeType="withEffect">
                                  <p:stCondLst>
                                    <p:cond delay="0"/>
                                  </p:stCondLst>
                                  <p:childTnLst>
                                    <p:set>
                                      <p:cBhvr>
                                        <p:cTn id="1218" dur="1" fill="hold">
                                          <p:stCondLst>
                                            <p:cond delay="0"/>
                                          </p:stCondLst>
                                        </p:cTn>
                                        <p:tgtEl>
                                          <p:spTgt spid="879"/>
                                        </p:tgtEl>
                                        <p:attrNameLst>
                                          <p:attrName>style.visibility</p:attrName>
                                        </p:attrNameLst>
                                      </p:cBhvr>
                                      <p:to>
                                        <p:strVal val="visible"/>
                                      </p:to>
                                    </p:set>
                                    <p:anim calcmode="lin" valueType="num">
                                      <p:cBhvr additive="base">
                                        <p:cTn id="1219" dur="1500"/>
                                        <p:tgtEl>
                                          <p:spTgt spid="879"/>
                                        </p:tgtEl>
                                        <p:attrNameLst>
                                          <p:attrName>ppt_x</p:attrName>
                                        </p:attrNameLst>
                                      </p:cBhvr>
                                      <p:tavLst>
                                        <p:tav tm="0">
                                          <p:val>
                                            <p:strVal val="#ppt_x+#ppt_w*1.125000"/>
                                          </p:val>
                                        </p:tav>
                                        <p:tav tm="100000">
                                          <p:val>
                                            <p:strVal val="#ppt_x"/>
                                          </p:val>
                                        </p:tav>
                                      </p:tavLst>
                                    </p:anim>
                                    <p:animEffect transition="in" filter="wipe(left)">
                                      <p:cBhvr>
                                        <p:cTn id="1220" dur="1500"/>
                                        <p:tgtEl>
                                          <p:spTgt spid="879"/>
                                        </p:tgtEl>
                                      </p:cBhvr>
                                    </p:animEffect>
                                  </p:childTnLst>
                                </p:cTn>
                              </p:par>
                              <p:par>
                                <p:cTn id="1221" presetID="12" presetClass="entr" presetSubtype="2" fill="hold" grpId="0" nodeType="withEffect">
                                  <p:stCondLst>
                                    <p:cond delay="0"/>
                                  </p:stCondLst>
                                  <p:childTnLst>
                                    <p:set>
                                      <p:cBhvr>
                                        <p:cTn id="1222" dur="1" fill="hold">
                                          <p:stCondLst>
                                            <p:cond delay="0"/>
                                          </p:stCondLst>
                                        </p:cTn>
                                        <p:tgtEl>
                                          <p:spTgt spid="880"/>
                                        </p:tgtEl>
                                        <p:attrNameLst>
                                          <p:attrName>style.visibility</p:attrName>
                                        </p:attrNameLst>
                                      </p:cBhvr>
                                      <p:to>
                                        <p:strVal val="visible"/>
                                      </p:to>
                                    </p:set>
                                    <p:anim calcmode="lin" valueType="num">
                                      <p:cBhvr additive="base">
                                        <p:cTn id="1223" dur="1500"/>
                                        <p:tgtEl>
                                          <p:spTgt spid="880"/>
                                        </p:tgtEl>
                                        <p:attrNameLst>
                                          <p:attrName>ppt_x</p:attrName>
                                        </p:attrNameLst>
                                      </p:cBhvr>
                                      <p:tavLst>
                                        <p:tav tm="0">
                                          <p:val>
                                            <p:strVal val="#ppt_x+#ppt_w*1.125000"/>
                                          </p:val>
                                        </p:tav>
                                        <p:tav tm="100000">
                                          <p:val>
                                            <p:strVal val="#ppt_x"/>
                                          </p:val>
                                        </p:tav>
                                      </p:tavLst>
                                    </p:anim>
                                    <p:animEffect transition="in" filter="wipe(left)">
                                      <p:cBhvr>
                                        <p:cTn id="1224" dur="1500"/>
                                        <p:tgtEl>
                                          <p:spTgt spid="880"/>
                                        </p:tgtEl>
                                      </p:cBhvr>
                                    </p:animEffect>
                                  </p:childTnLst>
                                </p:cTn>
                              </p:par>
                              <p:par>
                                <p:cTn id="1225" presetID="12" presetClass="entr" presetSubtype="2" fill="hold" grpId="0" nodeType="withEffect">
                                  <p:stCondLst>
                                    <p:cond delay="0"/>
                                  </p:stCondLst>
                                  <p:childTnLst>
                                    <p:set>
                                      <p:cBhvr>
                                        <p:cTn id="1226" dur="1" fill="hold">
                                          <p:stCondLst>
                                            <p:cond delay="0"/>
                                          </p:stCondLst>
                                        </p:cTn>
                                        <p:tgtEl>
                                          <p:spTgt spid="881"/>
                                        </p:tgtEl>
                                        <p:attrNameLst>
                                          <p:attrName>style.visibility</p:attrName>
                                        </p:attrNameLst>
                                      </p:cBhvr>
                                      <p:to>
                                        <p:strVal val="visible"/>
                                      </p:to>
                                    </p:set>
                                    <p:anim calcmode="lin" valueType="num">
                                      <p:cBhvr additive="base">
                                        <p:cTn id="1227" dur="1500"/>
                                        <p:tgtEl>
                                          <p:spTgt spid="881"/>
                                        </p:tgtEl>
                                        <p:attrNameLst>
                                          <p:attrName>ppt_x</p:attrName>
                                        </p:attrNameLst>
                                      </p:cBhvr>
                                      <p:tavLst>
                                        <p:tav tm="0">
                                          <p:val>
                                            <p:strVal val="#ppt_x+#ppt_w*1.125000"/>
                                          </p:val>
                                        </p:tav>
                                        <p:tav tm="100000">
                                          <p:val>
                                            <p:strVal val="#ppt_x"/>
                                          </p:val>
                                        </p:tav>
                                      </p:tavLst>
                                    </p:anim>
                                    <p:animEffect transition="in" filter="wipe(left)">
                                      <p:cBhvr>
                                        <p:cTn id="1228" dur="1500"/>
                                        <p:tgtEl>
                                          <p:spTgt spid="881"/>
                                        </p:tgtEl>
                                      </p:cBhvr>
                                    </p:animEffect>
                                  </p:childTnLst>
                                </p:cTn>
                              </p:par>
                              <p:par>
                                <p:cTn id="1229" presetID="12" presetClass="entr" presetSubtype="2" fill="hold" grpId="0" nodeType="withEffect">
                                  <p:stCondLst>
                                    <p:cond delay="0"/>
                                  </p:stCondLst>
                                  <p:childTnLst>
                                    <p:set>
                                      <p:cBhvr>
                                        <p:cTn id="1230" dur="1" fill="hold">
                                          <p:stCondLst>
                                            <p:cond delay="0"/>
                                          </p:stCondLst>
                                        </p:cTn>
                                        <p:tgtEl>
                                          <p:spTgt spid="882"/>
                                        </p:tgtEl>
                                        <p:attrNameLst>
                                          <p:attrName>style.visibility</p:attrName>
                                        </p:attrNameLst>
                                      </p:cBhvr>
                                      <p:to>
                                        <p:strVal val="visible"/>
                                      </p:to>
                                    </p:set>
                                    <p:anim calcmode="lin" valueType="num">
                                      <p:cBhvr additive="base">
                                        <p:cTn id="1231" dur="1500"/>
                                        <p:tgtEl>
                                          <p:spTgt spid="882"/>
                                        </p:tgtEl>
                                        <p:attrNameLst>
                                          <p:attrName>ppt_x</p:attrName>
                                        </p:attrNameLst>
                                      </p:cBhvr>
                                      <p:tavLst>
                                        <p:tav tm="0">
                                          <p:val>
                                            <p:strVal val="#ppt_x+#ppt_w*1.125000"/>
                                          </p:val>
                                        </p:tav>
                                        <p:tav tm="100000">
                                          <p:val>
                                            <p:strVal val="#ppt_x"/>
                                          </p:val>
                                        </p:tav>
                                      </p:tavLst>
                                    </p:anim>
                                    <p:animEffect transition="in" filter="wipe(left)">
                                      <p:cBhvr>
                                        <p:cTn id="1232" dur="1500"/>
                                        <p:tgtEl>
                                          <p:spTgt spid="882"/>
                                        </p:tgtEl>
                                      </p:cBhvr>
                                    </p:animEffect>
                                  </p:childTnLst>
                                </p:cTn>
                              </p:par>
                              <p:par>
                                <p:cTn id="1233" presetID="12" presetClass="entr" presetSubtype="2" fill="hold" grpId="0" nodeType="withEffect">
                                  <p:stCondLst>
                                    <p:cond delay="0"/>
                                  </p:stCondLst>
                                  <p:childTnLst>
                                    <p:set>
                                      <p:cBhvr>
                                        <p:cTn id="1234" dur="1" fill="hold">
                                          <p:stCondLst>
                                            <p:cond delay="0"/>
                                          </p:stCondLst>
                                        </p:cTn>
                                        <p:tgtEl>
                                          <p:spTgt spid="883"/>
                                        </p:tgtEl>
                                        <p:attrNameLst>
                                          <p:attrName>style.visibility</p:attrName>
                                        </p:attrNameLst>
                                      </p:cBhvr>
                                      <p:to>
                                        <p:strVal val="visible"/>
                                      </p:to>
                                    </p:set>
                                    <p:anim calcmode="lin" valueType="num">
                                      <p:cBhvr additive="base">
                                        <p:cTn id="1235" dur="1500"/>
                                        <p:tgtEl>
                                          <p:spTgt spid="883"/>
                                        </p:tgtEl>
                                        <p:attrNameLst>
                                          <p:attrName>ppt_x</p:attrName>
                                        </p:attrNameLst>
                                      </p:cBhvr>
                                      <p:tavLst>
                                        <p:tav tm="0">
                                          <p:val>
                                            <p:strVal val="#ppt_x+#ppt_w*1.125000"/>
                                          </p:val>
                                        </p:tav>
                                        <p:tav tm="100000">
                                          <p:val>
                                            <p:strVal val="#ppt_x"/>
                                          </p:val>
                                        </p:tav>
                                      </p:tavLst>
                                    </p:anim>
                                    <p:animEffect transition="in" filter="wipe(left)">
                                      <p:cBhvr>
                                        <p:cTn id="1236" dur="1500"/>
                                        <p:tgtEl>
                                          <p:spTgt spid="883"/>
                                        </p:tgtEl>
                                      </p:cBhvr>
                                    </p:animEffect>
                                  </p:childTnLst>
                                </p:cTn>
                              </p:par>
                              <p:par>
                                <p:cTn id="1237" presetID="12" presetClass="entr" presetSubtype="2" fill="hold" grpId="0" nodeType="withEffect">
                                  <p:stCondLst>
                                    <p:cond delay="0"/>
                                  </p:stCondLst>
                                  <p:childTnLst>
                                    <p:set>
                                      <p:cBhvr>
                                        <p:cTn id="1238" dur="1" fill="hold">
                                          <p:stCondLst>
                                            <p:cond delay="0"/>
                                          </p:stCondLst>
                                        </p:cTn>
                                        <p:tgtEl>
                                          <p:spTgt spid="884"/>
                                        </p:tgtEl>
                                        <p:attrNameLst>
                                          <p:attrName>style.visibility</p:attrName>
                                        </p:attrNameLst>
                                      </p:cBhvr>
                                      <p:to>
                                        <p:strVal val="visible"/>
                                      </p:to>
                                    </p:set>
                                    <p:anim calcmode="lin" valueType="num">
                                      <p:cBhvr additive="base">
                                        <p:cTn id="1239" dur="1500"/>
                                        <p:tgtEl>
                                          <p:spTgt spid="884"/>
                                        </p:tgtEl>
                                        <p:attrNameLst>
                                          <p:attrName>ppt_x</p:attrName>
                                        </p:attrNameLst>
                                      </p:cBhvr>
                                      <p:tavLst>
                                        <p:tav tm="0">
                                          <p:val>
                                            <p:strVal val="#ppt_x+#ppt_w*1.125000"/>
                                          </p:val>
                                        </p:tav>
                                        <p:tav tm="100000">
                                          <p:val>
                                            <p:strVal val="#ppt_x"/>
                                          </p:val>
                                        </p:tav>
                                      </p:tavLst>
                                    </p:anim>
                                    <p:animEffect transition="in" filter="wipe(left)">
                                      <p:cBhvr>
                                        <p:cTn id="1240" dur="1500"/>
                                        <p:tgtEl>
                                          <p:spTgt spid="884"/>
                                        </p:tgtEl>
                                      </p:cBhvr>
                                    </p:animEffect>
                                  </p:childTnLst>
                                </p:cTn>
                              </p:par>
                              <p:par>
                                <p:cTn id="1241" presetID="12" presetClass="entr" presetSubtype="2" fill="hold" grpId="0" nodeType="withEffect">
                                  <p:stCondLst>
                                    <p:cond delay="0"/>
                                  </p:stCondLst>
                                  <p:childTnLst>
                                    <p:set>
                                      <p:cBhvr>
                                        <p:cTn id="1242" dur="1" fill="hold">
                                          <p:stCondLst>
                                            <p:cond delay="0"/>
                                          </p:stCondLst>
                                        </p:cTn>
                                        <p:tgtEl>
                                          <p:spTgt spid="885"/>
                                        </p:tgtEl>
                                        <p:attrNameLst>
                                          <p:attrName>style.visibility</p:attrName>
                                        </p:attrNameLst>
                                      </p:cBhvr>
                                      <p:to>
                                        <p:strVal val="visible"/>
                                      </p:to>
                                    </p:set>
                                    <p:anim calcmode="lin" valueType="num">
                                      <p:cBhvr additive="base">
                                        <p:cTn id="1243" dur="1500"/>
                                        <p:tgtEl>
                                          <p:spTgt spid="885"/>
                                        </p:tgtEl>
                                        <p:attrNameLst>
                                          <p:attrName>ppt_x</p:attrName>
                                        </p:attrNameLst>
                                      </p:cBhvr>
                                      <p:tavLst>
                                        <p:tav tm="0">
                                          <p:val>
                                            <p:strVal val="#ppt_x+#ppt_w*1.125000"/>
                                          </p:val>
                                        </p:tav>
                                        <p:tav tm="100000">
                                          <p:val>
                                            <p:strVal val="#ppt_x"/>
                                          </p:val>
                                        </p:tav>
                                      </p:tavLst>
                                    </p:anim>
                                    <p:animEffect transition="in" filter="wipe(left)">
                                      <p:cBhvr>
                                        <p:cTn id="1244" dur="1500"/>
                                        <p:tgtEl>
                                          <p:spTgt spid="885"/>
                                        </p:tgtEl>
                                      </p:cBhvr>
                                    </p:animEffect>
                                  </p:childTnLst>
                                </p:cTn>
                              </p:par>
                              <p:par>
                                <p:cTn id="1245" presetID="12" presetClass="entr" presetSubtype="2" fill="hold" grpId="0" nodeType="withEffect">
                                  <p:stCondLst>
                                    <p:cond delay="0"/>
                                  </p:stCondLst>
                                  <p:childTnLst>
                                    <p:set>
                                      <p:cBhvr>
                                        <p:cTn id="1246" dur="1" fill="hold">
                                          <p:stCondLst>
                                            <p:cond delay="0"/>
                                          </p:stCondLst>
                                        </p:cTn>
                                        <p:tgtEl>
                                          <p:spTgt spid="886"/>
                                        </p:tgtEl>
                                        <p:attrNameLst>
                                          <p:attrName>style.visibility</p:attrName>
                                        </p:attrNameLst>
                                      </p:cBhvr>
                                      <p:to>
                                        <p:strVal val="visible"/>
                                      </p:to>
                                    </p:set>
                                    <p:anim calcmode="lin" valueType="num">
                                      <p:cBhvr additive="base">
                                        <p:cTn id="1247" dur="1500"/>
                                        <p:tgtEl>
                                          <p:spTgt spid="886"/>
                                        </p:tgtEl>
                                        <p:attrNameLst>
                                          <p:attrName>ppt_x</p:attrName>
                                        </p:attrNameLst>
                                      </p:cBhvr>
                                      <p:tavLst>
                                        <p:tav tm="0">
                                          <p:val>
                                            <p:strVal val="#ppt_x+#ppt_w*1.125000"/>
                                          </p:val>
                                        </p:tav>
                                        <p:tav tm="100000">
                                          <p:val>
                                            <p:strVal val="#ppt_x"/>
                                          </p:val>
                                        </p:tav>
                                      </p:tavLst>
                                    </p:anim>
                                    <p:animEffect transition="in" filter="wipe(left)">
                                      <p:cBhvr>
                                        <p:cTn id="1248" dur="1500"/>
                                        <p:tgtEl>
                                          <p:spTgt spid="886"/>
                                        </p:tgtEl>
                                      </p:cBhvr>
                                    </p:animEffect>
                                  </p:childTnLst>
                                </p:cTn>
                              </p:par>
                              <p:par>
                                <p:cTn id="1249" presetID="12" presetClass="entr" presetSubtype="2" fill="hold" grpId="0" nodeType="withEffect">
                                  <p:stCondLst>
                                    <p:cond delay="0"/>
                                  </p:stCondLst>
                                  <p:childTnLst>
                                    <p:set>
                                      <p:cBhvr>
                                        <p:cTn id="1250" dur="1" fill="hold">
                                          <p:stCondLst>
                                            <p:cond delay="0"/>
                                          </p:stCondLst>
                                        </p:cTn>
                                        <p:tgtEl>
                                          <p:spTgt spid="887"/>
                                        </p:tgtEl>
                                        <p:attrNameLst>
                                          <p:attrName>style.visibility</p:attrName>
                                        </p:attrNameLst>
                                      </p:cBhvr>
                                      <p:to>
                                        <p:strVal val="visible"/>
                                      </p:to>
                                    </p:set>
                                    <p:anim calcmode="lin" valueType="num">
                                      <p:cBhvr additive="base">
                                        <p:cTn id="1251" dur="1500"/>
                                        <p:tgtEl>
                                          <p:spTgt spid="887"/>
                                        </p:tgtEl>
                                        <p:attrNameLst>
                                          <p:attrName>ppt_x</p:attrName>
                                        </p:attrNameLst>
                                      </p:cBhvr>
                                      <p:tavLst>
                                        <p:tav tm="0">
                                          <p:val>
                                            <p:strVal val="#ppt_x+#ppt_w*1.125000"/>
                                          </p:val>
                                        </p:tav>
                                        <p:tav tm="100000">
                                          <p:val>
                                            <p:strVal val="#ppt_x"/>
                                          </p:val>
                                        </p:tav>
                                      </p:tavLst>
                                    </p:anim>
                                    <p:animEffect transition="in" filter="wipe(left)">
                                      <p:cBhvr>
                                        <p:cTn id="1252" dur="1500"/>
                                        <p:tgtEl>
                                          <p:spTgt spid="887"/>
                                        </p:tgtEl>
                                      </p:cBhvr>
                                    </p:animEffect>
                                  </p:childTnLst>
                                </p:cTn>
                              </p:par>
                              <p:par>
                                <p:cTn id="1253" presetID="12" presetClass="entr" presetSubtype="2" fill="hold" grpId="0" nodeType="withEffect">
                                  <p:stCondLst>
                                    <p:cond delay="0"/>
                                  </p:stCondLst>
                                  <p:childTnLst>
                                    <p:set>
                                      <p:cBhvr>
                                        <p:cTn id="1254" dur="1" fill="hold">
                                          <p:stCondLst>
                                            <p:cond delay="0"/>
                                          </p:stCondLst>
                                        </p:cTn>
                                        <p:tgtEl>
                                          <p:spTgt spid="888"/>
                                        </p:tgtEl>
                                        <p:attrNameLst>
                                          <p:attrName>style.visibility</p:attrName>
                                        </p:attrNameLst>
                                      </p:cBhvr>
                                      <p:to>
                                        <p:strVal val="visible"/>
                                      </p:to>
                                    </p:set>
                                    <p:anim calcmode="lin" valueType="num">
                                      <p:cBhvr additive="base">
                                        <p:cTn id="1255" dur="1500"/>
                                        <p:tgtEl>
                                          <p:spTgt spid="888"/>
                                        </p:tgtEl>
                                        <p:attrNameLst>
                                          <p:attrName>ppt_x</p:attrName>
                                        </p:attrNameLst>
                                      </p:cBhvr>
                                      <p:tavLst>
                                        <p:tav tm="0">
                                          <p:val>
                                            <p:strVal val="#ppt_x+#ppt_w*1.125000"/>
                                          </p:val>
                                        </p:tav>
                                        <p:tav tm="100000">
                                          <p:val>
                                            <p:strVal val="#ppt_x"/>
                                          </p:val>
                                        </p:tav>
                                      </p:tavLst>
                                    </p:anim>
                                    <p:animEffect transition="in" filter="wipe(left)">
                                      <p:cBhvr>
                                        <p:cTn id="1256" dur="1500"/>
                                        <p:tgtEl>
                                          <p:spTgt spid="888"/>
                                        </p:tgtEl>
                                      </p:cBhvr>
                                    </p:animEffect>
                                  </p:childTnLst>
                                </p:cTn>
                              </p:par>
                              <p:par>
                                <p:cTn id="1257" presetID="12" presetClass="entr" presetSubtype="2" fill="hold" grpId="0" nodeType="withEffect">
                                  <p:stCondLst>
                                    <p:cond delay="0"/>
                                  </p:stCondLst>
                                  <p:childTnLst>
                                    <p:set>
                                      <p:cBhvr>
                                        <p:cTn id="1258" dur="1" fill="hold">
                                          <p:stCondLst>
                                            <p:cond delay="0"/>
                                          </p:stCondLst>
                                        </p:cTn>
                                        <p:tgtEl>
                                          <p:spTgt spid="889"/>
                                        </p:tgtEl>
                                        <p:attrNameLst>
                                          <p:attrName>style.visibility</p:attrName>
                                        </p:attrNameLst>
                                      </p:cBhvr>
                                      <p:to>
                                        <p:strVal val="visible"/>
                                      </p:to>
                                    </p:set>
                                    <p:anim calcmode="lin" valueType="num">
                                      <p:cBhvr additive="base">
                                        <p:cTn id="1259" dur="1500"/>
                                        <p:tgtEl>
                                          <p:spTgt spid="889"/>
                                        </p:tgtEl>
                                        <p:attrNameLst>
                                          <p:attrName>ppt_x</p:attrName>
                                        </p:attrNameLst>
                                      </p:cBhvr>
                                      <p:tavLst>
                                        <p:tav tm="0">
                                          <p:val>
                                            <p:strVal val="#ppt_x+#ppt_w*1.125000"/>
                                          </p:val>
                                        </p:tav>
                                        <p:tav tm="100000">
                                          <p:val>
                                            <p:strVal val="#ppt_x"/>
                                          </p:val>
                                        </p:tav>
                                      </p:tavLst>
                                    </p:anim>
                                    <p:animEffect transition="in" filter="wipe(left)">
                                      <p:cBhvr>
                                        <p:cTn id="1260" dur="1500"/>
                                        <p:tgtEl>
                                          <p:spTgt spid="889"/>
                                        </p:tgtEl>
                                      </p:cBhvr>
                                    </p:animEffect>
                                  </p:childTnLst>
                                </p:cTn>
                              </p:par>
                              <p:par>
                                <p:cTn id="1261" presetID="12" presetClass="entr" presetSubtype="2" fill="hold" grpId="0" nodeType="withEffect">
                                  <p:stCondLst>
                                    <p:cond delay="0"/>
                                  </p:stCondLst>
                                  <p:childTnLst>
                                    <p:set>
                                      <p:cBhvr>
                                        <p:cTn id="1262" dur="1" fill="hold">
                                          <p:stCondLst>
                                            <p:cond delay="0"/>
                                          </p:stCondLst>
                                        </p:cTn>
                                        <p:tgtEl>
                                          <p:spTgt spid="890"/>
                                        </p:tgtEl>
                                        <p:attrNameLst>
                                          <p:attrName>style.visibility</p:attrName>
                                        </p:attrNameLst>
                                      </p:cBhvr>
                                      <p:to>
                                        <p:strVal val="visible"/>
                                      </p:to>
                                    </p:set>
                                    <p:anim calcmode="lin" valueType="num">
                                      <p:cBhvr additive="base">
                                        <p:cTn id="1263" dur="1500"/>
                                        <p:tgtEl>
                                          <p:spTgt spid="890"/>
                                        </p:tgtEl>
                                        <p:attrNameLst>
                                          <p:attrName>ppt_x</p:attrName>
                                        </p:attrNameLst>
                                      </p:cBhvr>
                                      <p:tavLst>
                                        <p:tav tm="0">
                                          <p:val>
                                            <p:strVal val="#ppt_x+#ppt_w*1.125000"/>
                                          </p:val>
                                        </p:tav>
                                        <p:tav tm="100000">
                                          <p:val>
                                            <p:strVal val="#ppt_x"/>
                                          </p:val>
                                        </p:tav>
                                      </p:tavLst>
                                    </p:anim>
                                    <p:animEffect transition="in" filter="wipe(left)">
                                      <p:cBhvr>
                                        <p:cTn id="1264" dur="1500"/>
                                        <p:tgtEl>
                                          <p:spTgt spid="890"/>
                                        </p:tgtEl>
                                      </p:cBhvr>
                                    </p:animEffect>
                                  </p:childTnLst>
                                </p:cTn>
                              </p:par>
                              <p:par>
                                <p:cTn id="1265" presetID="12" presetClass="entr" presetSubtype="2" fill="hold" grpId="0" nodeType="withEffect">
                                  <p:stCondLst>
                                    <p:cond delay="0"/>
                                  </p:stCondLst>
                                  <p:childTnLst>
                                    <p:set>
                                      <p:cBhvr>
                                        <p:cTn id="1266" dur="1" fill="hold">
                                          <p:stCondLst>
                                            <p:cond delay="0"/>
                                          </p:stCondLst>
                                        </p:cTn>
                                        <p:tgtEl>
                                          <p:spTgt spid="891"/>
                                        </p:tgtEl>
                                        <p:attrNameLst>
                                          <p:attrName>style.visibility</p:attrName>
                                        </p:attrNameLst>
                                      </p:cBhvr>
                                      <p:to>
                                        <p:strVal val="visible"/>
                                      </p:to>
                                    </p:set>
                                    <p:anim calcmode="lin" valueType="num">
                                      <p:cBhvr additive="base">
                                        <p:cTn id="1267" dur="1500"/>
                                        <p:tgtEl>
                                          <p:spTgt spid="891"/>
                                        </p:tgtEl>
                                        <p:attrNameLst>
                                          <p:attrName>ppt_x</p:attrName>
                                        </p:attrNameLst>
                                      </p:cBhvr>
                                      <p:tavLst>
                                        <p:tav tm="0">
                                          <p:val>
                                            <p:strVal val="#ppt_x+#ppt_w*1.125000"/>
                                          </p:val>
                                        </p:tav>
                                        <p:tav tm="100000">
                                          <p:val>
                                            <p:strVal val="#ppt_x"/>
                                          </p:val>
                                        </p:tav>
                                      </p:tavLst>
                                    </p:anim>
                                    <p:animEffect transition="in" filter="wipe(left)">
                                      <p:cBhvr>
                                        <p:cTn id="1268" dur="1500"/>
                                        <p:tgtEl>
                                          <p:spTgt spid="891"/>
                                        </p:tgtEl>
                                      </p:cBhvr>
                                    </p:animEffect>
                                  </p:childTnLst>
                                </p:cTn>
                              </p:par>
                              <p:par>
                                <p:cTn id="1269" presetID="12" presetClass="entr" presetSubtype="2" fill="hold" grpId="0" nodeType="withEffect">
                                  <p:stCondLst>
                                    <p:cond delay="0"/>
                                  </p:stCondLst>
                                  <p:childTnLst>
                                    <p:set>
                                      <p:cBhvr>
                                        <p:cTn id="1270" dur="1" fill="hold">
                                          <p:stCondLst>
                                            <p:cond delay="0"/>
                                          </p:stCondLst>
                                        </p:cTn>
                                        <p:tgtEl>
                                          <p:spTgt spid="892"/>
                                        </p:tgtEl>
                                        <p:attrNameLst>
                                          <p:attrName>style.visibility</p:attrName>
                                        </p:attrNameLst>
                                      </p:cBhvr>
                                      <p:to>
                                        <p:strVal val="visible"/>
                                      </p:to>
                                    </p:set>
                                    <p:anim calcmode="lin" valueType="num">
                                      <p:cBhvr additive="base">
                                        <p:cTn id="1271" dur="1500"/>
                                        <p:tgtEl>
                                          <p:spTgt spid="892"/>
                                        </p:tgtEl>
                                        <p:attrNameLst>
                                          <p:attrName>ppt_x</p:attrName>
                                        </p:attrNameLst>
                                      </p:cBhvr>
                                      <p:tavLst>
                                        <p:tav tm="0">
                                          <p:val>
                                            <p:strVal val="#ppt_x+#ppt_w*1.125000"/>
                                          </p:val>
                                        </p:tav>
                                        <p:tav tm="100000">
                                          <p:val>
                                            <p:strVal val="#ppt_x"/>
                                          </p:val>
                                        </p:tav>
                                      </p:tavLst>
                                    </p:anim>
                                    <p:animEffect transition="in" filter="wipe(left)">
                                      <p:cBhvr>
                                        <p:cTn id="1272" dur="1500"/>
                                        <p:tgtEl>
                                          <p:spTgt spid="892"/>
                                        </p:tgtEl>
                                      </p:cBhvr>
                                    </p:animEffect>
                                  </p:childTnLst>
                                </p:cTn>
                              </p:par>
                              <p:par>
                                <p:cTn id="1273" presetID="12" presetClass="entr" presetSubtype="2" fill="hold" grpId="0" nodeType="withEffect">
                                  <p:stCondLst>
                                    <p:cond delay="0"/>
                                  </p:stCondLst>
                                  <p:childTnLst>
                                    <p:set>
                                      <p:cBhvr>
                                        <p:cTn id="1274" dur="1" fill="hold">
                                          <p:stCondLst>
                                            <p:cond delay="0"/>
                                          </p:stCondLst>
                                        </p:cTn>
                                        <p:tgtEl>
                                          <p:spTgt spid="893"/>
                                        </p:tgtEl>
                                        <p:attrNameLst>
                                          <p:attrName>style.visibility</p:attrName>
                                        </p:attrNameLst>
                                      </p:cBhvr>
                                      <p:to>
                                        <p:strVal val="visible"/>
                                      </p:to>
                                    </p:set>
                                    <p:anim calcmode="lin" valueType="num">
                                      <p:cBhvr additive="base">
                                        <p:cTn id="1275" dur="1500"/>
                                        <p:tgtEl>
                                          <p:spTgt spid="893"/>
                                        </p:tgtEl>
                                        <p:attrNameLst>
                                          <p:attrName>ppt_x</p:attrName>
                                        </p:attrNameLst>
                                      </p:cBhvr>
                                      <p:tavLst>
                                        <p:tav tm="0">
                                          <p:val>
                                            <p:strVal val="#ppt_x+#ppt_w*1.125000"/>
                                          </p:val>
                                        </p:tav>
                                        <p:tav tm="100000">
                                          <p:val>
                                            <p:strVal val="#ppt_x"/>
                                          </p:val>
                                        </p:tav>
                                      </p:tavLst>
                                    </p:anim>
                                    <p:animEffect transition="in" filter="wipe(left)">
                                      <p:cBhvr>
                                        <p:cTn id="1276" dur="1500"/>
                                        <p:tgtEl>
                                          <p:spTgt spid="893"/>
                                        </p:tgtEl>
                                      </p:cBhvr>
                                    </p:animEffect>
                                  </p:childTnLst>
                                </p:cTn>
                              </p:par>
                              <p:par>
                                <p:cTn id="1277" presetID="12" presetClass="entr" presetSubtype="2" fill="hold" grpId="0" nodeType="withEffect">
                                  <p:stCondLst>
                                    <p:cond delay="0"/>
                                  </p:stCondLst>
                                  <p:childTnLst>
                                    <p:set>
                                      <p:cBhvr>
                                        <p:cTn id="1278" dur="1" fill="hold">
                                          <p:stCondLst>
                                            <p:cond delay="0"/>
                                          </p:stCondLst>
                                        </p:cTn>
                                        <p:tgtEl>
                                          <p:spTgt spid="894"/>
                                        </p:tgtEl>
                                        <p:attrNameLst>
                                          <p:attrName>style.visibility</p:attrName>
                                        </p:attrNameLst>
                                      </p:cBhvr>
                                      <p:to>
                                        <p:strVal val="visible"/>
                                      </p:to>
                                    </p:set>
                                    <p:anim calcmode="lin" valueType="num">
                                      <p:cBhvr additive="base">
                                        <p:cTn id="1279" dur="1500"/>
                                        <p:tgtEl>
                                          <p:spTgt spid="894"/>
                                        </p:tgtEl>
                                        <p:attrNameLst>
                                          <p:attrName>ppt_x</p:attrName>
                                        </p:attrNameLst>
                                      </p:cBhvr>
                                      <p:tavLst>
                                        <p:tav tm="0">
                                          <p:val>
                                            <p:strVal val="#ppt_x+#ppt_w*1.125000"/>
                                          </p:val>
                                        </p:tav>
                                        <p:tav tm="100000">
                                          <p:val>
                                            <p:strVal val="#ppt_x"/>
                                          </p:val>
                                        </p:tav>
                                      </p:tavLst>
                                    </p:anim>
                                    <p:animEffect transition="in" filter="wipe(left)">
                                      <p:cBhvr>
                                        <p:cTn id="1280" dur="1500"/>
                                        <p:tgtEl>
                                          <p:spTgt spid="894"/>
                                        </p:tgtEl>
                                      </p:cBhvr>
                                    </p:animEffect>
                                  </p:childTnLst>
                                </p:cTn>
                              </p:par>
                              <p:par>
                                <p:cTn id="1281" presetID="12" presetClass="entr" presetSubtype="2" fill="hold" grpId="0" nodeType="withEffect">
                                  <p:stCondLst>
                                    <p:cond delay="0"/>
                                  </p:stCondLst>
                                  <p:childTnLst>
                                    <p:set>
                                      <p:cBhvr>
                                        <p:cTn id="1282" dur="1" fill="hold">
                                          <p:stCondLst>
                                            <p:cond delay="0"/>
                                          </p:stCondLst>
                                        </p:cTn>
                                        <p:tgtEl>
                                          <p:spTgt spid="895"/>
                                        </p:tgtEl>
                                        <p:attrNameLst>
                                          <p:attrName>style.visibility</p:attrName>
                                        </p:attrNameLst>
                                      </p:cBhvr>
                                      <p:to>
                                        <p:strVal val="visible"/>
                                      </p:to>
                                    </p:set>
                                    <p:anim calcmode="lin" valueType="num">
                                      <p:cBhvr additive="base">
                                        <p:cTn id="1283" dur="1500"/>
                                        <p:tgtEl>
                                          <p:spTgt spid="895"/>
                                        </p:tgtEl>
                                        <p:attrNameLst>
                                          <p:attrName>ppt_x</p:attrName>
                                        </p:attrNameLst>
                                      </p:cBhvr>
                                      <p:tavLst>
                                        <p:tav tm="0">
                                          <p:val>
                                            <p:strVal val="#ppt_x+#ppt_w*1.125000"/>
                                          </p:val>
                                        </p:tav>
                                        <p:tav tm="100000">
                                          <p:val>
                                            <p:strVal val="#ppt_x"/>
                                          </p:val>
                                        </p:tav>
                                      </p:tavLst>
                                    </p:anim>
                                    <p:animEffect transition="in" filter="wipe(left)">
                                      <p:cBhvr>
                                        <p:cTn id="1284" dur="1500"/>
                                        <p:tgtEl>
                                          <p:spTgt spid="895"/>
                                        </p:tgtEl>
                                      </p:cBhvr>
                                    </p:animEffect>
                                  </p:childTnLst>
                                </p:cTn>
                              </p:par>
                              <p:par>
                                <p:cTn id="1285" presetID="12" presetClass="entr" presetSubtype="2" fill="hold" grpId="0" nodeType="withEffect">
                                  <p:stCondLst>
                                    <p:cond delay="0"/>
                                  </p:stCondLst>
                                  <p:childTnLst>
                                    <p:set>
                                      <p:cBhvr>
                                        <p:cTn id="1286" dur="1" fill="hold">
                                          <p:stCondLst>
                                            <p:cond delay="0"/>
                                          </p:stCondLst>
                                        </p:cTn>
                                        <p:tgtEl>
                                          <p:spTgt spid="896"/>
                                        </p:tgtEl>
                                        <p:attrNameLst>
                                          <p:attrName>style.visibility</p:attrName>
                                        </p:attrNameLst>
                                      </p:cBhvr>
                                      <p:to>
                                        <p:strVal val="visible"/>
                                      </p:to>
                                    </p:set>
                                    <p:anim calcmode="lin" valueType="num">
                                      <p:cBhvr additive="base">
                                        <p:cTn id="1287" dur="1500"/>
                                        <p:tgtEl>
                                          <p:spTgt spid="896"/>
                                        </p:tgtEl>
                                        <p:attrNameLst>
                                          <p:attrName>ppt_x</p:attrName>
                                        </p:attrNameLst>
                                      </p:cBhvr>
                                      <p:tavLst>
                                        <p:tav tm="0">
                                          <p:val>
                                            <p:strVal val="#ppt_x+#ppt_w*1.125000"/>
                                          </p:val>
                                        </p:tav>
                                        <p:tav tm="100000">
                                          <p:val>
                                            <p:strVal val="#ppt_x"/>
                                          </p:val>
                                        </p:tav>
                                      </p:tavLst>
                                    </p:anim>
                                    <p:animEffect transition="in" filter="wipe(left)">
                                      <p:cBhvr>
                                        <p:cTn id="1288" dur="1500"/>
                                        <p:tgtEl>
                                          <p:spTgt spid="896"/>
                                        </p:tgtEl>
                                      </p:cBhvr>
                                    </p:animEffect>
                                  </p:childTnLst>
                                </p:cTn>
                              </p:par>
                              <p:par>
                                <p:cTn id="1289" presetID="12" presetClass="entr" presetSubtype="2" fill="hold" grpId="0" nodeType="withEffect">
                                  <p:stCondLst>
                                    <p:cond delay="0"/>
                                  </p:stCondLst>
                                  <p:childTnLst>
                                    <p:set>
                                      <p:cBhvr>
                                        <p:cTn id="1290" dur="1" fill="hold">
                                          <p:stCondLst>
                                            <p:cond delay="0"/>
                                          </p:stCondLst>
                                        </p:cTn>
                                        <p:tgtEl>
                                          <p:spTgt spid="897"/>
                                        </p:tgtEl>
                                        <p:attrNameLst>
                                          <p:attrName>style.visibility</p:attrName>
                                        </p:attrNameLst>
                                      </p:cBhvr>
                                      <p:to>
                                        <p:strVal val="visible"/>
                                      </p:to>
                                    </p:set>
                                    <p:anim calcmode="lin" valueType="num">
                                      <p:cBhvr additive="base">
                                        <p:cTn id="1291" dur="1500"/>
                                        <p:tgtEl>
                                          <p:spTgt spid="897"/>
                                        </p:tgtEl>
                                        <p:attrNameLst>
                                          <p:attrName>ppt_x</p:attrName>
                                        </p:attrNameLst>
                                      </p:cBhvr>
                                      <p:tavLst>
                                        <p:tav tm="0">
                                          <p:val>
                                            <p:strVal val="#ppt_x+#ppt_w*1.125000"/>
                                          </p:val>
                                        </p:tav>
                                        <p:tav tm="100000">
                                          <p:val>
                                            <p:strVal val="#ppt_x"/>
                                          </p:val>
                                        </p:tav>
                                      </p:tavLst>
                                    </p:anim>
                                    <p:animEffect transition="in" filter="wipe(left)">
                                      <p:cBhvr>
                                        <p:cTn id="1292" dur="1500"/>
                                        <p:tgtEl>
                                          <p:spTgt spid="897"/>
                                        </p:tgtEl>
                                      </p:cBhvr>
                                    </p:animEffect>
                                  </p:childTnLst>
                                </p:cTn>
                              </p:par>
                              <p:par>
                                <p:cTn id="1293" presetID="12" presetClass="entr" presetSubtype="2" fill="hold" grpId="0" nodeType="withEffect">
                                  <p:stCondLst>
                                    <p:cond delay="0"/>
                                  </p:stCondLst>
                                  <p:childTnLst>
                                    <p:set>
                                      <p:cBhvr>
                                        <p:cTn id="1294" dur="1" fill="hold">
                                          <p:stCondLst>
                                            <p:cond delay="0"/>
                                          </p:stCondLst>
                                        </p:cTn>
                                        <p:tgtEl>
                                          <p:spTgt spid="898"/>
                                        </p:tgtEl>
                                        <p:attrNameLst>
                                          <p:attrName>style.visibility</p:attrName>
                                        </p:attrNameLst>
                                      </p:cBhvr>
                                      <p:to>
                                        <p:strVal val="visible"/>
                                      </p:to>
                                    </p:set>
                                    <p:anim calcmode="lin" valueType="num">
                                      <p:cBhvr additive="base">
                                        <p:cTn id="1295" dur="1500"/>
                                        <p:tgtEl>
                                          <p:spTgt spid="898"/>
                                        </p:tgtEl>
                                        <p:attrNameLst>
                                          <p:attrName>ppt_x</p:attrName>
                                        </p:attrNameLst>
                                      </p:cBhvr>
                                      <p:tavLst>
                                        <p:tav tm="0">
                                          <p:val>
                                            <p:strVal val="#ppt_x+#ppt_w*1.125000"/>
                                          </p:val>
                                        </p:tav>
                                        <p:tav tm="100000">
                                          <p:val>
                                            <p:strVal val="#ppt_x"/>
                                          </p:val>
                                        </p:tav>
                                      </p:tavLst>
                                    </p:anim>
                                    <p:animEffect transition="in" filter="wipe(left)">
                                      <p:cBhvr>
                                        <p:cTn id="1296" dur="1500"/>
                                        <p:tgtEl>
                                          <p:spTgt spid="898"/>
                                        </p:tgtEl>
                                      </p:cBhvr>
                                    </p:animEffect>
                                  </p:childTnLst>
                                </p:cTn>
                              </p:par>
                              <p:par>
                                <p:cTn id="1297" presetID="12" presetClass="entr" presetSubtype="2" fill="hold" grpId="0" nodeType="withEffect">
                                  <p:stCondLst>
                                    <p:cond delay="0"/>
                                  </p:stCondLst>
                                  <p:childTnLst>
                                    <p:set>
                                      <p:cBhvr>
                                        <p:cTn id="1298" dur="1" fill="hold">
                                          <p:stCondLst>
                                            <p:cond delay="0"/>
                                          </p:stCondLst>
                                        </p:cTn>
                                        <p:tgtEl>
                                          <p:spTgt spid="899"/>
                                        </p:tgtEl>
                                        <p:attrNameLst>
                                          <p:attrName>style.visibility</p:attrName>
                                        </p:attrNameLst>
                                      </p:cBhvr>
                                      <p:to>
                                        <p:strVal val="visible"/>
                                      </p:to>
                                    </p:set>
                                    <p:anim calcmode="lin" valueType="num">
                                      <p:cBhvr additive="base">
                                        <p:cTn id="1299" dur="1500"/>
                                        <p:tgtEl>
                                          <p:spTgt spid="899"/>
                                        </p:tgtEl>
                                        <p:attrNameLst>
                                          <p:attrName>ppt_x</p:attrName>
                                        </p:attrNameLst>
                                      </p:cBhvr>
                                      <p:tavLst>
                                        <p:tav tm="0">
                                          <p:val>
                                            <p:strVal val="#ppt_x+#ppt_w*1.125000"/>
                                          </p:val>
                                        </p:tav>
                                        <p:tav tm="100000">
                                          <p:val>
                                            <p:strVal val="#ppt_x"/>
                                          </p:val>
                                        </p:tav>
                                      </p:tavLst>
                                    </p:anim>
                                    <p:animEffect transition="in" filter="wipe(left)">
                                      <p:cBhvr>
                                        <p:cTn id="1300" dur="1500"/>
                                        <p:tgtEl>
                                          <p:spTgt spid="899"/>
                                        </p:tgtEl>
                                      </p:cBhvr>
                                    </p:animEffect>
                                  </p:childTnLst>
                                </p:cTn>
                              </p:par>
                              <p:par>
                                <p:cTn id="1301" presetID="12" presetClass="entr" presetSubtype="2" fill="hold" grpId="0" nodeType="withEffect">
                                  <p:stCondLst>
                                    <p:cond delay="0"/>
                                  </p:stCondLst>
                                  <p:childTnLst>
                                    <p:set>
                                      <p:cBhvr>
                                        <p:cTn id="1302" dur="1" fill="hold">
                                          <p:stCondLst>
                                            <p:cond delay="0"/>
                                          </p:stCondLst>
                                        </p:cTn>
                                        <p:tgtEl>
                                          <p:spTgt spid="900"/>
                                        </p:tgtEl>
                                        <p:attrNameLst>
                                          <p:attrName>style.visibility</p:attrName>
                                        </p:attrNameLst>
                                      </p:cBhvr>
                                      <p:to>
                                        <p:strVal val="visible"/>
                                      </p:to>
                                    </p:set>
                                    <p:anim calcmode="lin" valueType="num">
                                      <p:cBhvr additive="base">
                                        <p:cTn id="1303" dur="1500"/>
                                        <p:tgtEl>
                                          <p:spTgt spid="900"/>
                                        </p:tgtEl>
                                        <p:attrNameLst>
                                          <p:attrName>ppt_x</p:attrName>
                                        </p:attrNameLst>
                                      </p:cBhvr>
                                      <p:tavLst>
                                        <p:tav tm="0">
                                          <p:val>
                                            <p:strVal val="#ppt_x+#ppt_w*1.125000"/>
                                          </p:val>
                                        </p:tav>
                                        <p:tav tm="100000">
                                          <p:val>
                                            <p:strVal val="#ppt_x"/>
                                          </p:val>
                                        </p:tav>
                                      </p:tavLst>
                                    </p:anim>
                                    <p:animEffect transition="in" filter="wipe(left)">
                                      <p:cBhvr>
                                        <p:cTn id="1304" dur="1500"/>
                                        <p:tgtEl>
                                          <p:spTgt spid="900"/>
                                        </p:tgtEl>
                                      </p:cBhvr>
                                    </p:animEffect>
                                  </p:childTnLst>
                                </p:cTn>
                              </p:par>
                              <p:par>
                                <p:cTn id="1305" presetID="12" presetClass="entr" presetSubtype="2" fill="hold" grpId="0" nodeType="withEffect">
                                  <p:stCondLst>
                                    <p:cond delay="0"/>
                                  </p:stCondLst>
                                  <p:childTnLst>
                                    <p:set>
                                      <p:cBhvr>
                                        <p:cTn id="1306" dur="1" fill="hold">
                                          <p:stCondLst>
                                            <p:cond delay="0"/>
                                          </p:stCondLst>
                                        </p:cTn>
                                        <p:tgtEl>
                                          <p:spTgt spid="901"/>
                                        </p:tgtEl>
                                        <p:attrNameLst>
                                          <p:attrName>style.visibility</p:attrName>
                                        </p:attrNameLst>
                                      </p:cBhvr>
                                      <p:to>
                                        <p:strVal val="visible"/>
                                      </p:to>
                                    </p:set>
                                    <p:anim calcmode="lin" valueType="num">
                                      <p:cBhvr additive="base">
                                        <p:cTn id="1307" dur="1500"/>
                                        <p:tgtEl>
                                          <p:spTgt spid="901"/>
                                        </p:tgtEl>
                                        <p:attrNameLst>
                                          <p:attrName>ppt_x</p:attrName>
                                        </p:attrNameLst>
                                      </p:cBhvr>
                                      <p:tavLst>
                                        <p:tav tm="0">
                                          <p:val>
                                            <p:strVal val="#ppt_x+#ppt_w*1.125000"/>
                                          </p:val>
                                        </p:tav>
                                        <p:tav tm="100000">
                                          <p:val>
                                            <p:strVal val="#ppt_x"/>
                                          </p:val>
                                        </p:tav>
                                      </p:tavLst>
                                    </p:anim>
                                    <p:animEffect transition="in" filter="wipe(left)">
                                      <p:cBhvr>
                                        <p:cTn id="1308" dur="1500"/>
                                        <p:tgtEl>
                                          <p:spTgt spid="901"/>
                                        </p:tgtEl>
                                      </p:cBhvr>
                                    </p:animEffect>
                                  </p:childTnLst>
                                </p:cTn>
                              </p:par>
                              <p:par>
                                <p:cTn id="1309" presetID="12" presetClass="entr" presetSubtype="2" fill="hold" grpId="0" nodeType="withEffect">
                                  <p:stCondLst>
                                    <p:cond delay="0"/>
                                  </p:stCondLst>
                                  <p:childTnLst>
                                    <p:set>
                                      <p:cBhvr>
                                        <p:cTn id="1310" dur="1" fill="hold">
                                          <p:stCondLst>
                                            <p:cond delay="0"/>
                                          </p:stCondLst>
                                        </p:cTn>
                                        <p:tgtEl>
                                          <p:spTgt spid="902"/>
                                        </p:tgtEl>
                                        <p:attrNameLst>
                                          <p:attrName>style.visibility</p:attrName>
                                        </p:attrNameLst>
                                      </p:cBhvr>
                                      <p:to>
                                        <p:strVal val="visible"/>
                                      </p:to>
                                    </p:set>
                                    <p:anim calcmode="lin" valueType="num">
                                      <p:cBhvr additive="base">
                                        <p:cTn id="1311" dur="1500"/>
                                        <p:tgtEl>
                                          <p:spTgt spid="902"/>
                                        </p:tgtEl>
                                        <p:attrNameLst>
                                          <p:attrName>ppt_x</p:attrName>
                                        </p:attrNameLst>
                                      </p:cBhvr>
                                      <p:tavLst>
                                        <p:tav tm="0">
                                          <p:val>
                                            <p:strVal val="#ppt_x+#ppt_w*1.125000"/>
                                          </p:val>
                                        </p:tav>
                                        <p:tav tm="100000">
                                          <p:val>
                                            <p:strVal val="#ppt_x"/>
                                          </p:val>
                                        </p:tav>
                                      </p:tavLst>
                                    </p:anim>
                                    <p:animEffect transition="in" filter="wipe(left)">
                                      <p:cBhvr>
                                        <p:cTn id="1312" dur="1500"/>
                                        <p:tgtEl>
                                          <p:spTgt spid="902"/>
                                        </p:tgtEl>
                                      </p:cBhvr>
                                    </p:animEffect>
                                  </p:childTnLst>
                                </p:cTn>
                              </p:par>
                              <p:par>
                                <p:cTn id="1313" presetID="12" presetClass="entr" presetSubtype="2" fill="hold" grpId="0" nodeType="withEffect">
                                  <p:stCondLst>
                                    <p:cond delay="0"/>
                                  </p:stCondLst>
                                  <p:childTnLst>
                                    <p:set>
                                      <p:cBhvr>
                                        <p:cTn id="1314" dur="1" fill="hold">
                                          <p:stCondLst>
                                            <p:cond delay="0"/>
                                          </p:stCondLst>
                                        </p:cTn>
                                        <p:tgtEl>
                                          <p:spTgt spid="903"/>
                                        </p:tgtEl>
                                        <p:attrNameLst>
                                          <p:attrName>style.visibility</p:attrName>
                                        </p:attrNameLst>
                                      </p:cBhvr>
                                      <p:to>
                                        <p:strVal val="visible"/>
                                      </p:to>
                                    </p:set>
                                    <p:anim calcmode="lin" valueType="num">
                                      <p:cBhvr additive="base">
                                        <p:cTn id="1315" dur="1500"/>
                                        <p:tgtEl>
                                          <p:spTgt spid="903"/>
                                        </p:tgtEl>
                                        <p:attrNameLst>
                                          <p:attrName>ppt_x</p:attrName>
                                        </p:attrNameLst>
                                      </p:cBhvr>
                                      <p:tavLst>
                                        <p:tav tm="0">
                                          <p:val>
                                            <p:strVal val="#ppt_x+#ppt_w*1.125000"/>
                                          </p:val>
                                        </p:tav>
                                        <p:tav tm="100000">
                                          <p:val>
                                            <p:strVal val="#ppt_x"/>
                                          </p:val>
                                        </p:tav>
                                      </p:tavLst>
                                    </p:anim>
                                    <p:animEffect transition="in" filter="wipe(left)">
                                      <p:cBhvr>
                                        <p:cTn id="1316" dur="1500"/>
                                        <p:tgtEl>
                                          <p:spTgt spid="903"/>
                                        </p:tgtEl>
                                      </p:cBhvr>
                                    </p:animEffect>
                                  </p:childTnLst>
                                </p:cTn>
                              </p:par>
                              <p:par>
                                <p:cTn id="1317" presetID="12" presetClass="entr" presetSubtype="2" fill="hold" grpId="0" nodeType="withEffect">
                                  <p:stCondLst>
                                    <p:cond delay="0"/>
                                  </p:stCondLst>
                                  <p:childTnLst>
                                    <p:set>
                                      <p:cBhvr>
                                        <p:cTn id="1318" dur="1" fill="hold">
                                          <p:stCondLst>
                                            <p:cond delay="0"/>
                                          </p:stCondLst>
                                        </p:cTn>
                                        <p:tgtEl>
                                          <p:spTgt spid="904"/>
                                        </p:tgtEl>
                                        <p:attrNameLst>
                                          <p:attrName>style.visibility</p:attrName>
                                        </p:attrNameLst>
                                      </p:cBhvr>
                                      <p:to>
                                        <p:strVal val="visible"/>
                                      </p:to>
                                    </p:set>
                                    <p:anim calcmode="lin" valueType="num">
                                      <p:cBhvr additive="base">
                                        <p:cTn id="1319" dur="1500"/>
                                        <p:tgtEl>
                                          <p:spTgt spid="904"/>
                                        </p:tgtEl>
                                        <p:attrNameLst>
                                          <p:attrName>ppt_x</p:attrName>
                                        </p:attrNameLst>
                                      </p:cBhvr>
                                      <p:tavLst>
                                        <p:tav tm="0">
                                          <p:val>
                                            <p:strVal val="#ppt_x+#ppt_w*1.125000"/>
                                          </p:val>
                                        </p:tav>
                                        <p:tav tm="100000">
                                          <p:val>
                                            <p:strVal val="#ppt_x"/>
                                          </p:val>
                                        </p:tav>
                                      </p:tavLst>
                                    </p:anim>
                                    <p:animEffect transition="in" filter="wipe(left)">
                                      <p:cBhvr>
                                        <p:cTn id="1320" dur="1500"/>
                                        <p:tgtEl>
                                          <p:spTgt spid="904"/>
                                        </p:tgtEl>
                                      </p:cBhvr>
                                    </p:animEffect>
                                  </p:childTnLst>
                                </p:cTn>
                              </p:par>
                              <p:par>
                                <p:cTn id="1321" presetID="12" presetClass="entr" presetSubtype="2" fill="hold" grpId="0" nodeType="withEffect">
                                  <p:stCondLst>
                                    <p:cond delay="0"/>
                                  </p:stCondLst>
                                  <p:childTnLst>
                                    <p:set>
                                      <p:cBhvr>
                                        <p:cTn id="1322" dur="1" fill="hold">
                                          <p:stCondLst>
                                            <p:cond delay="0"/>
                                          </p:stCondLst>
                                        </p:cTn>
                                        <p:tgtEl>
                                          <p:spTgt spid="905"/>
                                        </p:tgtEl>
                                        <p:attrNameLst>
                                          <p:attrName>style.visibility</p:attrName>
                                        </p:attrNameLst>
                                      </p:cBhvr>
                                      <p:to>
                                        <p:strVal val="visible"/>
                                      </p:to>
                                    </p:set>
                                    <p:anim calcmode="lin" valueType="num">
                                      <p:cBhvr additive="base">
                                        <p:cTn id="1323" dur="1500"/>
                                        <p:tgtEl>
                                          <p:spTgt spid="905"/>
                                        </p:tgtEl>
                                        <p:attrNameLst>
                                          <p:attrName>ppt_x</p:attrName>
                                        </p:attrNameLst>
                                      </p:cBhvr>
                                      <p:tavLst>
                                        <p:tav tm="0">
                                          <p:val>
                                            <p:strVal val="#ppt_x+#ppt_w*1.125000"/>
                                          </p:val>
                                        </p:tav>
                                        <p:tav tm="100000">
                                          <p:val>
                                            <p:strVal val="#ppt_x"/>
                                          </p:val>
                                        </p:tav>
                                      </p:tavLst>
                                    </p:anim>
                                    <p:animEffect transition="in" filter="wipe(left)">
                                      <p:cBhvr>
                                        <p:cTn id="1324" dur="1500"/>
                                        <p:tgtEl>
                                          <p:spTgt spid="905"/>
                                        </p:tgtEl>
                                      </p:cBhvr>
                                    </p:animEffect>
                                  </p:childTnLst>
                                </p:cTn>
                              </p:par>
                              <p:par>
                                <p:cTn id="1325" presetID="12" presetClass="entr" presetSubtype="2" fill="hold" grpId="0" nodeType="withEffect">
                                  <p:stCondLst>
                                    <p:cond delay="0"/>
                                  </p:stCondLst>
                                  <p:childTnLst>
                                    <p:set>
                                      <p:cBhvr>
                                        <p:cTn id="1326" dur="1" fill="hold">
                                          <p:stCondLst>
                                            <p:cond delay="0"/>
                                          </p:stCondLst>
                                        </p:cTn>
                                        <p:tgtEl>
                                          <p:spTgt spid="906"/>
                                        </p:tgtEl>
                                        <p:attrNameLst>
                                          <p:attrName>style.visibility</p:attrName>
                                        </p:attrNameLst>
                                      </p:cBhvr>
                                      <p:to>
                                        <p:strVal val="visible"/>
                                      </p:to>
                                    </p:set>
                                    <p:anim calcmode="lin" valueType="num">
                                      <p:cBhvr additive="base">
                                        <p:cTn id="1327" dur="1500"/>
                                        <p:tgtEl>
                                          <p:spTgt spid="906"/>
                                        </p:tgtEl>
                                        <p:attrNameLst>
                                          <p:attrName>ppt_x</p:attrName>
                                        </p:attrNameLst>
                                      </p:cBhvr>
                                      <p:tavLst>
                                        <p:tav tm="0">
                                          <p:val>
                                            <p:strVal val="#ppt_x+#ppt_w*1.125000"/>
                                          </p:val>
                                        </p:tav>
                                        <p:tav tm="100000">
                                          <p:val>
                                            <p:strVal val="#ppt_x"/>
                                          </p:val>
                                        </p:tav>
                                      </p:tavLst>
                                    </p:anim>
                                    <p:animEffect transition="in" filter="wipe(left)">
                                      <p:cBhvr>
                                        <p:cTn id="1328" dur="1500"/>
                                        <p:tgtEl>
                                          <p:spTgt spid="906"/>
                                        </p:tgtEl>
                                      </p:cBhvr>
                                    </p:animEffect>
                                  </p:childTnLst>
                                </p:cTn>
                              </p:par>
                              <p:par>
                                <p:cTn id="1329" presetID="12" presetClass="entr" presetSubtype="2" fill="hold" grpId="0" nodeType="withEffect">
                                  <p:stCondLst>
                                    <p:cond delay="0"/>
                                  </p:stCondLst>
                                  <p:childTnLst>
                                    <p:set>
                                      <p:cBhvr>
                                        <p:cTn id="1330" dur="1" fill="hold">
                                          <p:stCondLst>
                                            <p:cond delay="0"/>
                                          </p:stCondLst>
                                        </p:cTn>
                                        <p:tgtEl>
                                          <p:spTgt spid="907"/>
                                        </p:tgtEl>
                                        <p:attrNameLst>
                                          <p:attrName>style.visibility</p:attrName>
                                        </p:attrNameLst>
                                      </p:cBhvr>
                                      <p:to>
                                        <p:strVal val="visible"/>
                                      </p:to>
                                    </p:set>
                                    <p:anim calcmode="lin" valueType="num">
                                      <p:cBhvr additive="base">
                                        <p:cTn id="1331" dur="1500"/>
                                        <p:tgtEl>
                                          <p:spTgt spid="907"/>
                                        </p:tgtEl>
                                        <p:attrNameLst>
                                          <p:attrName>ppt_x</p:attrName>
                                        </p:attrNameLst>
                                      </p:cBhvr>
                                      <p:tavLst>
                                        <p:tav tm="0">
                                          <p:val>
                                            <p:strVal val="#ppt_x+#ppt_w*1.125000"/>
                                          </p:val>
                                        </p:tav>
                                        <p:tav tm="100000">
                                          <p:val>
                                            <p:strVal val="#ppt_x"/>
                                          </p:val>
                                        </p:tav>
                                      </p:tavLst>
                                    </p:anim>
                                    <p:animEffect transition="in" filter="wipe(left)">
                                      <p:cBhvr>
                                        <p:cTn id="1332" dur="1500"/>
                                        <p:tgtEl>
                                          <p:spTgt spid="907"/>
                                        </p:tgtEl>
                                      </p:cBhvr>
                                    </p:animEffect>
                                  </p:childTnLst>
                                </p:cTn>
                              </p:par>
                              <p:par>
                                <p:cTn id="1333" presetID="12" presetClass="entr" presetSubtype="2" fill="hold" grpId="0" nodeType="withEffect">
                                  <p:stCondLst>
                                    <p:cond delay="0"/>
                                  </p:stCondLst>
                                  <p:childTnLst>
                                    <p:set>
                                      <p:cBhvr>
                                        <p:cTn id="1334" dur="1" fill="hold">
                                          <p:stCondLst>
                                            <p:cond delay="0"/>
                                          </p:stCondLst>
                                        </p:cTn>
                                        <p:tgtEl>
                                          <p:spTgt spid="908"/>
                                        </p:tgtEl>
                                        <p:attrNameLst>
                                          <p:attrName>style.visibility</p:attrName>
                                        </p:attrNameLst>
                                      </p:cBhvr>
                                      <p:to>
                                        <p:strVal val="visible"/>
                                      </p:to>
                                    </p:set>
                                    <p:anim calcmode="lin" valueType="num">
                                      <p:cBhvr additive="base">
                                        <p:cTn id="1335" dur="1500"/>
                                        <p:tgtEl>
                                          <p:spTgt spid="908"/>
                                        </p:tgtEl>
                                        <p:attrNameLst>
                                          <p:attrName>ppt_x</p:attrName>
                                        </p:attrNameLst>
                                      </p:cBhvr>
                                      <p:tavLst>
                                        <p:tav tm="0">
                                          <p:val>
                                            <p:strVal val="#ppt_x+#ppt_w*1.125000"/>
                                          </p:val>
                                        </p:tav>
                                        <p:tav tm="100000">
                                          <p:val>
                                            <p:strVal val="#ppt_x"/>
                                          </p:val>
                                        </p:tav>
                                      </p:tavLst>
                                    </p:anim>
                                    <p:animEffect transition="in" filter="wipe(left)">
                                      <p:cBhvr>
                                        <p:cTn id="1336" dur="1500"/>
                                        <p:tgtEl>
                                          <p:spTgt spid="908"/>
                                        </p:tgtEl>
                                      </p:cBhvr>
                                    </p:animEffect>
                                  </p:childTnLst>
                                </p:cTn>
                              </p:par>
                              <p:par>
                                <p:cTn id="1337" presetID="12" presetClass="entr" presetSubtype="2" fill="hold" grpId="0" nodeType="withEffect">
                                  <p:stCondLst>
                                    <p:cond delay="0"/>
                                  </p:stCondLst>
                                  <p:childTnLst>
                                    <p:set>
                                      <p:cBhvr>
                                        <p:cTn id="1338" dur="1" fill="hold">
                                          <p:stCondLst>
                                            <p:cond delay="0"/>
                                          </p:stCondLst>
                                        </p:cTn>
                                        <p:tgtEl>
                                          <p:spTgt spid="909"/>
                                        </p:tgtEl>
                                        <p:attrNameLst>
                                          <p:attrName>style.visibility</p:attrName>
                                        </p:attrNameLst>
                                      </p:cBhvr>
                                      <p:to>
                                        <p:strVal val="visible"/>
                                      </p:to>
                                    </p:set>
                                    <p:anim calcmode="lin" valueType="num">
                                      <p:cBhvr additive="base">
                                        <p:cTn id="1339" dur="1500"/>
                                        <p:tgtEl>
                                          <p:spTgt spid="909"/>
                                        </p:tgtEl>
                                        <p:attrNameLst>
                                          <p:attrName>ppt_x</p:attrName>
                                        </p:attrNameLst>
                                      </p:cBhvr>
                                      <p:tavLst>
                                        <p:tav tm="0">
                                          <p:val>
                                            <p:strVal val="#ppt_x+#ppt_w*1.125000"/>
                                          </p:val>
                                        </p:tav>
                                        <p:tav tm="100000">
                                          <p:val>
                                            <p:strVal val="#ppt_x"/>
                                          </p:val>
                                        </p:tav>
                                      </p:tavLst>
                                    </p:anim>
                                    <p:animEffect transition="in" filter="wipe(left)">
                                      <p:cBhvr>
                                        <p:cTn id="1340" dur="1500"/>
                                        <p:tgtEl>
                                          <p:spTgt spid="909"/>
                                        </p:tgtEl>
                                      </p:cBhvr>
                                    </p:animEffect>
                                  </p:childTnLst>
                                </p:cTn>
                              </p:par>
                              <p:par>
                                <p:cTn id="1341" presetID="12" presetClass="entr" presetSubtype="2" fill="hold" grpId="0" nodeType="withEffect">
                                  <p:stCondLst>
                                    <p:cond delay="0"/>
                                  </p:stCondLst>
                                  <p:childTnLst>
                                    <p:set>
                                      <p:cBhvr>
                                        <p:cTn id="1342" dur="1" fill="hold">
                                          <p:stCondLst>
                                            <p:cond delay="0"/>
                                          </p:stCondLst>
                                        </p:cTn>
                                        <p:tgtEl>
                                          <p:spTgt spid="910"/>
                                        </p:tgtEl>
                                        <p:attrNameLst>
                                          <p:attrName>style.visibility</p:attrName>
                                        </p:attrNameLst>
                                      </p:cBhvr>
                                      <p:to>
                                        <p:strVal val="visible"/>
                                      </p:to>
                                    </p:set>
                                    <p:anim calcmode="lin" valueType="num">
                                      <p:cBhvr additive="base">
                                        <p:cTn id="1343" dur="1500"/>
                                        <p:tgtEl>
                                          <p:spTgt spid="910"/>
                                        </p:tgtEl>
                                        <p:attrNameLst>
                                          <p:attrName>ppt_x</p:attrName>
                                        </p:attrNameLst>
                                      </p:cBhvr>
                                      <p:tavLst>
                                        <p:tav tm="0">
                                          <p:val>
                                            <p:strVal val="#ppt_x+#ppt_w*1.125000"/>
                                          </p:val>
                                        </p:tav>
                                        <p:tav tm="100000">
                                          <p:val>
                                            <p:strVal val="#ppt_x"/>
                                          </p:val>
                                        </p:tav>
                                      </p:tavLst>
                                    </p:anim>
                                    <p:animEffect transition="in" filter="wipe(left)">
                                      <p:cBhvr>
                                        <p:cTn id="1344" dur="1500"/>
                                        <p:tgtEl>
                                          <p:spTgt spid="910"/>
                                        </p:tgtEl>
                                      </p:cBhvr>
                                    </p:animEffect>
                                  </p:childTnLst>
                                </p:cTn>
                              </p:par>
                              <p:par>
                                <p:cTn id="1345" presetID="12" presetClass="entr" presetSubtype="2" fill="hold" grpId="0" nodeType="withEffect">
                                  <p:stCondLst>
                                    <p:cond delay="0"/>
                                  </p:stCondLst>
                                  <p:childTnLst>
                                    <p:set>
                                      <p:cBhvr>
                                        <p:cTn id="1346" dur="1" fill="hold">
                                          <p:stCondLst>
                                            <p:cond delay="0"/>
                                          </p:stCondLst>
                                        </p:cTn>
                                        <p:tgtEl>
                                          <p:spTgt spid="911"/>
                                        </p:tgtEl>
                                        <p:attrNameLst>
                                          <p:attrName>style.visibility</p:attrName>
                                        </p:attrNameLst>
                                      </p:cBhvr>
                                      <p:to>
                                        <p:strVal val="visible"/>
                                      </p:to>
                                    </p:set>
                                    <p:anim calcmode="lin" valueType="num">
                                      <p:cBhvr additive="base">
                                        <p:cTn id="1347" dur="1500"/>
                                        <p:tgtEl>
                                          <p:spTgt spid="911"/>
                                        </p:tgtEl>
                                        <p:attrNameLst>
                                          <p:attrName>ppt_x</p:attrName>
                                        </p:attrNameLst>
                                      </p:cBhvr>
                                      <p:tavLst>
                                        <p:tav tm="0">
                                          <p:val>
                                            <p:strVal val="#ppt_x+#ppt_w*1.125000"/>
                                          </p:val>
                                        </p:tav>
                                        <p:tav tm="100000">
                                          <p:val>
                                            <p:strVal val="#ppt_x"/>
                                          </p:val>
                                        </p:tav>
                                      </p:tavLst>
                                    </p:anim>
                                    <p:animEffect transition="in" filter="wipe(left)">
                                      <p:cBhvr>
                                        <p:cTn id="1348" dur="1500"/>
                                        <p:tgtEl>
                                          <p:spTgt spid="911"/>
                                        </p:tgtEl>
                                      </p:cBhvr>
                                    </p:animEffect>
                                  </p:childTnLst>
                                </p:cTn>
                              </p:par>
                              <p:par>
                                <p:cTn id="1349" presetID="12" presetClass="entr" presetSubtype="2" fill="hold" grpId="0" nodeType="withEffect">
                                  <p:stCondLst>
                                    <p:cond delay="0"/>
                                  </p:stCondLst>
                                  <p:childTnLst>
                                    <p:set>
                                      <p:cBhvr>
                                        <p:cTn id="1350" dur="1" fill="hold">
                                          <p:stCondLst>
                                            <p:cond delay="0"/>
                                          </p:stCondLst>
                                        </p:cTn>
                                        <p:tgtEl>
                                          <p:spTgt spid="912"/>
                                        </p:tgtEl>
                                        <p:attrNameLst>
                                          <p:attrName>style.visibility</p:attrName>
                                        </p:attrNameLst>
                                      </p:cBhvr>
                                      <p:to>
                                        <p:strVal val="visible"/>
                                      </p:to>
                                    </p:set>
                                    <p:anim calcmode="lin" valueType="num">
                                      <p:cBhvr additive="base">
                                        <p:cTn id="1351" dur="1500"/>
                                        <p:tgtEl>
                                          <p:spTgt spid="912"/>
                                        </p:tgtEl>
                                        <p:attrNameLst>
                                          <p:attrName>ppt_x</p:attrName>
                                        </p:attrNameLst>
                                      </p:cBhvr>
                                      <p:tavLst>
                                        <p:tav tm="0">
                                          <p:val>
                                            <p:strVal val="#ppt_x+#ppt_w*1.125000"/>
                                          </p:val>
                                        </p:tav>
                                        <p:tav tm="100000">
                                          <p:val>
                                            <p:strVal val="#ppt_x"/>
                                          </p:val>
                                        </p:tav>
                                      </p:tavLst>
                                    </p:anim>
                                    <p:animEffect transition="in" filter="wipe(left)">
                                      <p:cBhvr>
                                        <p:cTn id="1352" dur="1500"/>
                                        <p:tgtEl>
                                          <p:spTgt spid="912"/>
                                        </p:tgtEl>
                                      </p:cBhvr>
                                    </p:animEffect>
                                  </p:childTnLst>
                                </p:cTn>
                              </p:par>
                              <p:par>
                                <p:cTn id="1353" presetID="12" presetClass="entr" presetSubtype="2" fill="hold" grpId="0" nodeType="withEffect">
                                  <p:stCondLst>
                                    <p:cond delay="0"/>
                                  </p:stCondLst>
                                  <p:childTnLst>
                                    <p:set>
                                      <p:cBhvr>
                                        <p:cTn id="1354" dur="1" fill="hold">
                                          <p:stCondLst>
                                            <p:cond delay="0"/>
                                          </p:stCondLst>
                                        </p:cTn>
                                        <p:tgtEl>
                                          <p:spTgt spid="913"/>
                                        </p:tgtEl>
                                        <p:attrNameLst>
                                          <p:attrName>style.visibility</p:attrName>
                                        </p:attrNameLst>
                                      </p:cBhvr>
                                      <p:to>
                                        <p:strVal val="visible"/>
                                      </p:to>
                                    </p:set>
                                    <p:anim calcmode="lin" valueType="num">
                                      <p:cBhvr additive="base">
                                        <p:cTn id="1355" dur="1500"/>
                                        <p:tgtEl>
                                          <p:spTgt spid="913"/>
                                        </p:tgtEl>
                                        <p:attrNameLst>
                                          <p:attrName>ppt_x</p:attrName>
                                        </p:attrNameLst>
                                      </p:cBhvr>
                                      <p:tavLst>
                                        <p:tav tm="0">
                                          <p:val>
                                            <p:strVal val="#ppt_x+#ppt_w*1.125000"/>
                                          </p:val>
                                        </p:tav>
                                        <p:tav tm="100000">
                                          <p:val>
                                            <p:strVal val="#ppt_x"/>
                                          </p:val>
                                        </p:tav>
                                      </p:tavLst>
                                    </p:anim>
                                    <p:animEffect transition="in" filter="wipe(left)">
                                      <p:cBhvr>
                                        <p:cTn id="1356" dur="1500"/>
                                        <p:tgtEl>
                                          <p:spTgt spid="913"/>
                                        </p:tgtEl>
                                      </p:cBhvr>
                                    </p:animEffect>
                                  </p:childTnLst>
                                </p:cTn>
                              </p:par>
                              <p:par>
                                <p:cTn id="1357" presetID="12" presetClass="entr" presetSubtype="2" fill="hold" grpId="0" nodeType="withEffect">
                                  <p:stCondLst>
                                    <p:cond delay="0"/>
                                  </p:stCondLst>
                                  <p:childTnLst>
                                    <p:set>
                                      <p:cBhvr>
                                        <p:cTn id="1358" dur="1" fill="hold">
                                          <p:stCondLst>
                                            <p:cond delay="0"/>
                                          </p:stCondLst>
                                        </p:cTn>
                                        <p:tgtEl>
                                          <p:spTgt spid="914"/>
                                        </p:tgtEl>
                                        <p:attrNameLst>
                                          <p:attrName>style.visibility</p:attrName>
                                        </p:attrNameLst>
                                      </p:cBhvr>
                                      <p:to>
                                        <p:strVal val="visible"/>
                                      </p:to>
                                    </p:set>
                                    <p:anim calcmode="lin" valueType="num">
                                      <p:cBhvr additive="base">
                                        <p:cTn id="1359" dur="1500"/>
                                        <p:tgtEl>
                                          <p:spTgt spid="914"/>
                                        </p:tgtEl>
                                        <p:attrNameLst>
                                          <p:attrName>ppt_x</p:attrName>
                                        </p:attrNameLst>
                                      </p:cBhvr>
                                      <p:tavLst>
                                        <p:tav tm="0">
                                          <p:val>
                                            <p:strVal val="#ppt_x+#ppt_w*1.125000"/>
                                          </p:val>
                                        </p:tav>
                                        <p:tav tm="100000">
                                          <p:val>
                                            <p:strVal val="#ppt_x"/>
                                          </p:val>
                                        </p:tav>
                                      </p:tavLst>
                                    </p:anim>
                                    <p:animEffect transition="in" filter="wipe(left)">
                                      <p:cBhvr>
                                        <p:cTn id="1360" dur="1500"/>
                                        <p:tgtEl>
                                          <p:spTgt spid="914"/>
                                        </p:tgtEl>
                                      </p:cBhvr>
                                    </p:animEffect>
                                  </p:childTnLst>
                                </p:cTn>
                              </p:par>
                              <p:par>
                                <p:cTn id="1361" presetID="12" presetClass="entr" presetSubtype="2" fill="hold" grpId="0" nodeType="withEffect">
                                  <p:stCondLst>
                                    <p:cond delay="0"/>
                                  </p:stCondLst>
                                  <p:childTnLst>
                                    <p:set>
                                      <p:cBhvr>
                                        <p:cTn id="1362" dur="1" fill="hold">
                                          <p:stCondLst>
                                            <p:cond delay="0"/>
                                          </p:stCondLst>
                                        </p:cTn>
                                        <p:tgtEl>
                                          <p:spTgt spid="915"/>
                                        </p:tgtEl>
                                        <p:attrNameLst>
                                          <p:attrName>style.visibility</p:attrName>
                                        </p:attrNameLst>
                                      </p:cBhvr>
                                      <p:to>
                                        <p:strVal val="visible"/>
                                      </p:to>
                                    </p:set>
                                    <p:anim calcmode="lin" valueType="num">
                                      <p:cBhvr additive="base">
                                        <p:cTn id="1363" dur="1500"/>
                                        <p:tgtEl>
                                          <p:spTgt spid="915"/>
                                        </p:tgtEl>
                                        <p:attrNameLst>
                                          <p:attrName>ppt_x</p:attrName>
                                        </p:attrNameLst>
                                      </p:cBhvr>
                                      <p:tavLst>
                                        <p:tav tm="0">
                                          <p:val>
                                            <p:strVal val="#ppt_x+#ppt_w*1.125000"/>
                                          </p:val>
                                        </p:tav>
                                        <p:tav tm="100000">
                                          <p:val>
                                            <p:strVal val="#ppt_x"/>
                                          </p:val>
                                        </p:tav>
                                      </p:tavLst>
                                    </p:anim>
                                    <p:animEffect transition="in" filter="wipe(left)">
                                      <p:cBhvr>
                                        <p:cTn id="1364" dur="1500"/>
                                        <p:tgtEl>
                                          <p:spTgt spid="915"/>
                                        </p:tgtEl>
                                      </p:cBhvr>
                                    </p:animEffect>
                                  </p:childTnLst>
                                </p:cTn>
                              </p:par>
                              <p:par>
                                <p:cTn id="1365" presetID="12" presetClass="entr" presetSubtype="2" fill="hold" grpId="0" nodeType="withEffect">
                                  <p:stCondLst>
                                    <p:cond delay="0"/>
                                  </p:stCondLst>
                                  <p:childTnLst>
                                    <p:set>
                                      <p:cBhvr>
                                        <p:cTn id="1366" dur="1" fill="hold">
                                          <p:stCondLst>
                                            <p:cond delay="0"/>
                                          </p:stCondLst>
                                        </p:cTn>
                                        <p:tgtEl>
                                          <p:spTgt spid="916"/>
                                        </p:tgtEl>
                                        <p:attrNameLst>
                                          <p:attrName>style.visibility</p:attrName>
                                        </p:attrNameLst>
                                      </p:cBhvr>
                                      <p:to>
                                        <p:strVal val="visible"/>
                                      </p:to>
                                    </p:set>
                                    <p:anim calcmode="lin" valueType="num">
                                      <p:cBhvr additive="base">
                                        <p:cTn id="1367" dur="1500"/>
                                        <p:tgtEl>
                                          <p:spTgt spid="916"/>
                                        </p:tgtEl>
                                        <p:attrNameLst>
                                          <p:attrName>ppt_x</p:attrName>
                                        </p:attrNameLst>
                                      </p:cBhvr>
                                      <p:tavLst>
                                        <p:tav tm="0">
                                          <p:val>
                                            <p:strVal val="#ppt_x+#ppt_w*1.125000"/>
                                          </p:val>
                                        </p:tav>
                                        <p:tav tm="100000">
                                          <p:val>
                                            <p:strVal val="#ppt_x"/>
                                          </p:val>
                                        </p:tav>
                                      </p:tavLst>
                                    </p:anim>
                                    <p:animEffect transition="in" filter="wipe(left)">
                                      <p:cBhvr>
                                        <p:cTn id="1368" dur="1500"/>
                                        <p:tgtEl>
                                          <p:spTgt spid="916"/>
                                        </p:tgtEl>
                                      </p:cBhvr>
                                    </p:animEffect>
                                  </p:childTnLst>
                                </p:cTn>
                              </p:par>
                              <p:par>
                                <p:cTn id="1369" presetID="12" presetClass="entr" presetSubtype="2" fill="hold" grpId="0" nodeType="withEffect">
                                  <p:stCondLst>
                                    <p:cond delay="0"/>
                                  </p:stCondLst>
                                  <p:childTnLst>
                                    <p:set>
                                      <p:cBhvr>
                                        <p:cTn id="1370" dur="1" fill="hold">
                                          <p:stCondLst>
                                            <p:cond delay="0"/>
                                          </p:stCondLst>
                                        </p:cTn>
                                        <p:tgtEl>
                                          <p:spTgt spid="918"/>
                                        </p:tgtEl>
                                        <p:attrNameLst>
                                          <p:attrName>style.visibility</p:attrName>
                                        </p:attrNameLst>
                                      </p:cBhvr>
                                      <p:to>
                                        <p:strVal val="visible"/>
                                      </p:to>
                                    </p:set>
                                    <p:anim calcmode="lin" valueType="num">
                                      <p:cBhvr additive="base">
                                        <p:cTn id="1371" dur="1500"/>
                                        <p:tgtEl>
                                          <p:spTgt spid="918"/>
                                        </p:tgtEl>
                                        <p:attrNameLst>
                                          <p:attrName>ppt_x</p:attrName>
                                        </p:attrNameLst>
                                      </p:cBhvr>
                                      <p:tavLst>
                                        <p:tav tm="0">
                                          <p:val>
                                            <p:strVal val="#ppt_x+#ppt_w*1.125000"/>
                                          </p:val>
                                        </p:tav>
                                        <p:tav tm="100000">
                                          <p:val>
                                            <p:strVal val="#ppt_x"/>
                                          </p:val>
                                        </p:tav>
                                      </p:tavLst>
                                    </p:anim>
                                    <p:animEffect transition="in" filter="wipe(left)">
                                      <p:cBhvr>
                                        <p:cTn id="1372" dur="1500"/>
                                        <p:tgtEl>
                                          <p:spTgt spid="918"/>
                                        </p:tgtEl>
                                      </p:cBhvr>
                                    </p:animEffect>
                                  </p:childTnLst>
                                </p:cTn>
                              </p:par>
                              <p:par>
                                <p:cTn id="1373" presetID="12" presetClass="entr" presetSubtype="2" fill="hold" grpId="0" nodeType="withEffect">
                                  <p:stCondLst>
                                    <p:cond delay="0"/>
                                  </p:stCondLst>
                                  <p:childTnLst>
                                    <p:set>
                                      <p:cBhvr>
                                        <p:cTn id="1374" dur="1" fill="hold">
                                          <p:stCondLst>
                                            <p:cond delay="0"/>
                                          </p:stCondLst>
                                        </p:cTn>
                                        <p:tgtEl>
                                          <p:spTgt spid="919"/>
                                        </p:tgtEl>
                                        <p:attrNameLst>
                                          <p:attrName>style.visibility</p:attrName>
                                        </p:attrNameLst>
                                      </p:cBhvr>
                                      <p:to>
                                        <p:strVal val="visible"/>
                                      </p:to>
                                    </p:set>
                                    <p:anim calcmode="lin" valueType="num">
                                      <p:cBhvr additive="base">
                                        <p:cTn id="1375" dur="1500"/>
                                        <p:tgtEl>
                                          <p:spTgt spid="919"/>
                                        </p:tgtEl>
                                        <p:attrNameLst>
                                          <p:attrName>ppt_x</p:attrName>
                                        </p:attrNameLst>
                                      </p:cBhvr>
                                      <p:tavLst>
                                        <p:tav tm="0">
                                          <p:val>
                                            <p:strVal val="#ppt_x+#ppt_w*1.125000"/>
                                          </p:val>
                                        </p:tav>
                                        <p:tav tm="100000">
                                          <p:val>
                                            <p:strVal val="#ppt_x"/>
                                          </p:val>
                                        </p:tav>
                                      </p:tavLst>
                                    </p:anim>
                                    <p:animEffect transition="in" filter="wipe(left)">
                                      <p:cBhvr>
                                        <p:cTn id="1376" dur="1500"/>
                                        <p:tgtEl>
                                          <p:spTgt spid="919"/>
                                        </p:tgtEl>
                                      </p:cBhvr>
                                    </p:animEffect>
                                  </p:childTnLst>
                                </p:cTn>
                              </p:par>
                              <p:par>
                                <p:cTn id="1377" presetID="12" presetClass="entr" presetSubtype="2" fill="hold" grpId="0" nodeType="withEffect">
                                  <p:stCondLst>
                                    <p:cond delay="0"/>
                                  </p:stCondLst>
                                  <p:childTnLst>
                                    <p:set>
                                      <p:cBhvr>
                                        <p:cTn id="1378" dur="1" fill="hold">
                                          <p:stCondLst>
                                            <p:cond delay="0"/>
                                          </p:stCondLst>
                                        </p:cTn>
                                        <p:tgtEl>
                                          <p:spTgt spid="920"/>
                                        </p:tgtEl>
                                        <p:attrNameLst>
                                          <p:attrName>style.visibility</p:attrName>
                                        </p:attrNameLst>
                                      </p:cBhvr>
                                      <p:to>
                                        <p:strVal val="visible"/>
                                      </p:to>
                                    </p:set>
                                    <p:anim calcmode="lin" valueType="num">
                                      <p:cBhvr additive="base">
                                        <p:cTn id="1379" dur="1500"/>
                                        <p:tgtEl>
                                          <p:spTgt spid="920"/>
                                        </p:tgtEl>
                                        <p:attrNameLst>
                                          <p:attrName>ppt_x</p:attrName>
                                        </p:attrNameLst>
                                      </p:cBhvr>
                                      <p:tavLst>
                                        <p:tav tm="0">
                                          <p:val>
                                            <p:strVal val="#ppt_x+#ppt_w*1.125000"/>
                                          </p:val>
                                        </p:tav>
                                        <p:tav tm="100000">
                                          <p:val>
                                            <p:strVal val="#ppt_x"/>
                                          </p:val>
                                        </p:tav>
                                      </p:tavLst>
                                    </p:anim>
                                    <p:animEffect transition="in" filter="wipe(left)">
                                      <p:cBhvr>
                                        <p:cTn id="1380" dur="1500"/>
                                        <p:tgtEl>
                                          <p:spTgt spid="920"/>
                                        </p:tgtEl>
                                      </p:cBhvr>
                                    </p:animEffect>
                                  </p:childTnLst>
                                </p:cTn>
                              </p:par>
                              <p:par>
                                <p:cTn id="1381" presetID="12" presetClass="entr" presetSubtype="2" fill="hold" grpId="0" nodeType="withEffect">
                                  <p:stCondLst>
                                    <p:cond delay="0"/>
                                  </p:stCondLst>
                                  <p:childTnLst>
                                    <p:set>
                                      <p:cBhvr>
                                        <p:cTn id="1382" dur="1" fill="hold">
                                          <p:stCondLst>
                                            <p:cond delay="0"/>
                                          </p:stCondLst>
                                        </p:cTn>
                                        <p:tgtEl>
                                          <p:spTgt spid="921"/>
                                        </p:tgtEl>
                                        <p:attrNameLst>
                                          <p:attrName>style.visibility</p:attrName>
                                        </p:attrNameLst>
                                      </p:cBhvr>
                                      <p:to>
                                        <p:strVal val="visible"/>
                                      </p:to>
                                    </p:set>
                                    <p:anim calcmode="lin" valueType="num">
                                      <p:cBhvr additive="base">
                                        <p:cTn id="1383" dur="1500"/>
                                        <p:tgtEl>
                                          <p:spTgt spid="921"/>
                                        </p:tgtEl>
                                        <p:attrNameLst>
                                          <p:attrName>ppt_x</p:attrName>
                                        </p:attrNameLst>
                                      </p:cBhvr>
                                      <p:tavLst>
                                        <p:tav tm="0">
                                          <p:val>
                                            <p:strVal val="#ppt_x+#ppt_w*1.125000"/>
                                          </p:val>
                                        </p:tav>
                                        <p:tav tm="100000">
                                          <p:val>
                                            <p:strVal val="#ppt_x"/>
                                          </p:val>
                                        </p:tav>
                                      </p:tavLst>
                                    </p:anim>
                                    <p:animEffect transition="in" filter="wipe(left)">
                                      <p:cBhvr>
                                        <p:cTn id="1384" dur="1500"/>
                                        <p:tgtEl>
                                          <p:spTgt spid="921"/>
                                        </p:tgtEl>
                                      </p:cBhvr>
                                    </p:animEffect>
                                  </p:childTnLst>
                                </p:cTn>
                              </p:par>
                              <p:par>
                                <p:cTn id="1385" presetID="12" presetClass="entr" presetSubtype="2" fill="hold" grpId="0" nodeType="withEffect">
                                  <p:stCondLst>
                                    <p:cond delay="0"/>
                                  </p:stCondLst>
                                  <p:childTnLst>
                                    <p:set>
                                      <p:cBhvr>
                                        <p:cTn id="1386" dur="1" fill="hold">
                                          <p:stCondLst>
                                            <p:cond delay="0"/>
                                          </p:stCondLst>
                                        </p:cTn>
                                        <p:tgtEl>
                                          <p:spTgt spid="922"/>
                                        </p:tgtEl>
                                        <p:attrNameLst>
                                          <p:attrName>style.visibility</p:attrName>
                                        </p:attrNameLst>
                                      </p:cBhvr>
                                      <p:to>
                                        <p:strVal val="visible"/>
                                      </p:to>
                                    </p:set>
                                    <p:anim calcmode="lin" valueType="num">
                                      <p:cBhvr additive="base">
                                        <p:cTn id="1387" dur="1500"/>
                                        <p:tgtEl>
                                          <p:spTgt spid="922"/>
                                        </p:tgtEl>
                                        <p:attrNameLst>
                                          <p:attrName>ppt_x</p:attrName>
                                        </p:attrNameLst>
                                      </p:cBhvr>
                                      <p:tavLst>
                                        <p:tav tm="0">
                                          <p:val>
                                            <p:strVal val="#ppt_x+#ppt_w*1.125000"/>
                                          </p:val>
                                        </p:tav>
                                        <p:tav tm="100000">
                                          <p:val>
                                            <p:strVal val="#ppt_x"/>
                                          </p:val>
                                        </p:tav>
                                      </p:tavLst>
                                    </p:anim>
                                    <p:animEffect transition="in" filter="wipe(left)">
                                      <p:cBhvr>
                                        <p:cTn id="1388" dur="1500"/>
                                        <p:tgtEl>
                                          <p:spTgt spid="922"/>
                                        </p:tgtEl>
                                      </p:cBhvr>
                                    </p:animEffect>
                                  </p:childTnLst>
                                </p:cTn>
                              </p:par>
                              <p:par>
                                <p:cTn id="1389" presetID="12" presetClass="entr" presetSubtype="2" fill="hold" grpId="0" nodeType="withEffect">
                                  <p:stCondLst>
                                    <p:cond delay="0"/>
                                  </p:stCondLst>
                                  <p:childTnLst>
                                    <p:set>
                                      <p:cBhvr>
                                        <p:cTn id="1390" dur="1" fill="hold">
                                          <p:stCondLst>
                                            <p:cond delay="0"/>
                                          </p:stCondLst>
                                        </p:cTn>
                                        <p:tgtEl>
                                          <p:spTgt spid="923"/>
                                        </p:tgtEl>
                                        <p:attrNameLst>
                                          <p:attrName>style.visibility</p:attrName>
                                        </p:attrNameLst>
                                      </p:cBhvr>
                                      <p:to>
                                        <p:strVal val="visible"/>
                                      </p:to>
                                    </p:set>
                                    <p:anim calcmode="lin" valueType="num">
                                      <p:cBhvr additive="base">
                                        <p:cTn id="1391" dur="1500"/>
                                        <p:tgtEl>
                                          <p:spTgt spid="923"/>
                                        </p:tgtEl>
                                        <p:attrNameLst>
                                          <p:attrName>ppt_x</p:attrName>
                                        </p:attrNameLst>
                                      </p:cBhvr>
                                      <p:tavLst>
                                        <p:tav tm="0">
                                          <p:val>
                                            <p:strVal val="#ppt_x+#ppt_w*1.125000"/>
                                          </p:val>
                                        </p:tav>
                                        <p:tav tm="100000">
                                          <p:val>
                                            <p:strVal val="#ppt_x"/>
                                          </p:val>
                                        </p:tav>
                                      </p:tavLst>
                                    </p:anim>
                                    <p:animEffect transition="in" filter="wipe(left)">
                                      <p:cBhvr>
                                        <p:cTn id="1392" dur="1500"/>
                                        <p:tgtEl>
                                          <p:spTgt spid="923"/>
                                        </p:tgtEl>
                                      </p:cBhvr>
                                    </p:animEffect>
                                  </p:childTnLst>
                                </p:cTn>
                              </p:par>
                              <p:par>
                                <p:cTn id="1393" presetID="12" presetClass="entr" presetSubtype="2" fill="hold" grpId="0" nodeType="withEffect">
                                  <p:stCondLst>
                                    <p:cond delay="0"/>
                                  </p:stCondLst>
                                  <p:childTnLst>
                                    <p:set>
                                      <p:cBhvr>
                                        <p:cTn id="1394" dur="1" fill="hold">
                                          <p:stCondLst>
                                            <p:cond delay="0"/>
                                          </p:stCondLst>
                                        </p:cTn>
                                        <p:tgtEl>
                                          <p:spTgt spid="924"/>
                                        </p:tgtEl>
                                        <p:attrNameLst>
                                          <p:attrName>style.visibility</p:attrName>
                                        </p:attrNameLst>
                                      </p:cBhvr>
                                      <p:to>
                                        <p:strVal val="visible"/>
                                      </p:to>
                                    </p:set>
                                    <p:anim calcmode="lin" valueType="num">
                                      <p:cBhvr additive="base">
                                        <p:cTn id="1395" dur="1500"/>
                                        <p:tgtEl>
                                          <p:spTgt spid="924"/>
                                        </p:tgtEl>
                                        <p:attrNameLst>
                                          <p:attrName>ppt_x</p:attrName>
                                        </p:attrNameLst>
                                      </p:cBhvr>
                                      <p:tavLst>
                                        <p:tav tm="0">
                                          <p:val>
                                            <p:strVal val="#ppt_x+#ppt_w*1.125000"/>
                                          </p:val>
                                        </p:tav>
                                        <p:tav tm="100000">
                                          <p:val>
                                            <p:strVal val="#ppt_x"/>
                                          </p:val>
                                        </p:tav>
                                      </p:tavLst>
                                    </p:anim>
                                    <p:animEffect transition="in" filter="wipe(left)">
                                      <p:cBhvr>
                                        <p:cTn id="1396" dur="1500"/>
                                        <p:tgtEl>
                                          <p:spTgt spid="924"/>
                                        </p:tgtEl>
                                      </p:cBhvr>
                                    </p:animEffect>
                                  </p:childTnLst>
                                </p:cTn>
                              </p:par>
                              <p:par>
                                <p:cTn id="1397" presetID="12" presetClass="entr" presetSubtype="2" fill="hold" grpId="0" nodeType="withEffect">
                                  <p:stCondLst>
                                    <p:cond delay="0"/>
                                  </p:stCondLst>
                                  <p:childTnLst>
                                    <p:set>
                                      <p:cBhvr>
                                        <p:cTn id="1398" dur="1" fill="hold">
                                          <p:stCondLst>
                                            <p:cond delay="0"/>
                                          </p:stCondLst>
                                        </p:cTn>
                                        <p:tgtEl>
                                          <p:spTgt spid="925"/>
                                        </p:tgtEl>
                                        <p:attrNameLst>
                                          <p:attrName>style.visibility</p:attrName>
                                        </p:attrNameLst>
                                      </p:cBhvr>
                                      <p:to>
                                        <p:strVal val="visible"/>
                                      </p:to>
                                    </p:set>
                                    <p:anim calcmode="lin" valueType="num">
                                      <p:cBhvr additive="base">
                                        <p:cTn id="1399" dur="1500"/>
                                        <p:tgtEl>
                                          <p:spTgt spid="925"/>
                                        </p:tgtEl>
                                        <p:attrNameLst>
                                          <p:attrName>ppt_x</p:attrName>
                                        </p:attrNameLst>
                                      </p:cBhvr>
                                      <p:tavLst>
                                        <p:tav tm="0">
                                          <p:val>
                                            <p:strVal val="#ppt_x+#ppt_w*1.125000"/>
                                          </p:val>
                                        </p:tav>
                                        <p:tav tm="100000">
                                          <p:val>
                                            <p:strVal val="#ppt_x"/>
                                          </p:val>
                                        </p:tav>
                                      </p:tavLst>
                                    </p:anim>
                                    <p:animEffect transition="in" filter="wipe(left)">
                                      <p:cBhvr>
                                        <p:cTn id="1400" dur="1500"/>
                                        <p:tgtEl>
                                          <p:spTgt spid="925"/>
                                        </p:tgtEl>
                                      </p:cBhvr>
                                    </p:animEffect>
                                  </p:childTnLst>
                                </p:cTn>
                              </p:par>
                              <p:par>
                                <p:cTn id="1401" presetID="12" presetClass="entr" presetSubtype="2" fill="hold" grpId="0" nodeType="withEffect">
                                  <p:stCondLst>
                                    <p:cond delay="0"/>
                                  </p:stCondLst>
                                  <p:childTnLst>
                                    <p:set>
                                      <p:cBhvr>
                                        <p:cTn id="1402" dur="1" fill="hold">
                                          <p:stCondLst>
                                            <p:cond delay="0"/>
                                          </p:stCondLst>
                                        </p:cTn>
                                        <p:tgtEl>
                                          <p:spTgt spid="926"/>
                                        </p:tgtEl>
                                        <p:attrNameLst>
                                          <p:attrName>style.visibility</p:attrName>
                                        </p:attrNameLst>
                                      </p:cBhvr>
                                      <p:to>
                                        <p:strVal val="visible"/>
                                      </p:to>
                                    </p:set>
                                    <p:anim calcmode="lin" valueType="num">
                                      <p:cBhvr additive="base">
                                        <p:cTn id="1403" dur="1500"/>
                                        <p:tgtEl>
                                          <p:spTgt spid="926"/>
                                        </p:tgtEl>
                                        <p:attrNameLst>
                                          <p:attrName>ppt_x</p:attrName>
                                        </p:attrNameLst>
                                      </p:cBhvr>
                                      <p:tavLst>
                                        <p:tav tm="0">
                                          <p:val>
                                            <p:strVal val="#ppt_x+#ppt_w*1.125000"/>
                                          </p:val>
                                        </p:tav>
                                        <p:tav tm="100000">
                                          <p:val>
                                            <p:strVal val="#ppt_x"/>
                                          </p:val>
                                        </p:tav>
                                      </p:tavLst>
                                    </p:anim>
                                    <p:animEffect transition="in" filter="wipe(left)">
                                      <p:cBhvr>
                                        <p:cTn id="1404" dur="1500"/>
                                        <p:tgtEl>
                                          <p:spTgt spid="926"/>
                                        </p:tgtEl>
                                      </p:cBhvr>
                                    </p:animEffect>
                                  </p:childTnLst>
                                </p:cTn>
                              </p:par>
                              <p:par>
                                <p:cTn id="1405" presetID="12" presetClass="entr" presetSubtype="2" fill="hold" grpId="0" nodeType="withEffect">
                                  <p:stCondLst>
                                    <p:cond delay="0"/>
                                  </p:stCondLst>
                                  <p:childTnLst>
                                    <p:set>
                                      <p:cBhvr>
                                        <p:cTn id="1406" dur="1" fill="hold">
                                          <p:stCondLst>
                                            <p:cond delay="0"/>
                                          </p:stCondLst>
                                        </p:cTn>
                                        <p:tgtEl>
                                          <p:spTgt spid="927"/>
                                        </p:tgtEl>
                                        <p:attrNameLst>
                                          <p:attrName>style.visibility</p:attrName>
                                        </p:attrNameLst>
                                      </p:cBhvr>
                                      <p:to>
                                        <p:strVal val="visible"/>
                                      </p:to>
                                    </p:set>
                                    <p:anim calcmode="lin" valueType="num">
                                      <p:cBhvr additive="base">
                                        <p:cTn id="1407" dur="1500"/>
                                        <p:tgtEl>
                                          <p:spTgt spid="927"/>
                                        </p:tgtEl>
                                        <p:attrNameLst>
                                          <p:attrName>ppt_x</p:attrName>
                                        </p:attrNameLst>
                                      </p:cBhvr>
                                      <p:tavLst>
                                        <p:tav tm="0">
                                          <p:val>
                                            <p:strVal val="#ppt_x+#ppt_w*1.125000"/>
                                          </p:val>
                                        </p:tav>
                                        <p:tav tm="100000">
                                          <p:val>
                                            <p:strVal val="#ppt_x"/>
                                          </p:val>
                                        </p:tav>
                                      </p:tavLst>
                                    </p:anim>
                                    <p:animEffect transition="in" filter="wipe(left)">
                                      <p:cBhvr>
                                        <p:cTn id="1408" dur="1500"/>
                                        <p:tgtEl>
                                          <p:spTgt spid="927"/>
                                        </p:tgtEl>
                                      </p:cBhvr>
                                    </p:animEffect>
                                  </p:childTnLst>
                                </p:cTn>
                              </p:par>
                              <p:par>
                                <p:cTn id="1409" presetID="12" presetClass="entr" presetSubtype="2" fill="hold" grpId="0" nodeType="withEffect">
                                  <p:stCondLst>
                                    <p:cond delay="0"/>
                                  </p:stCondLst>
                                  <p:childTnLst>
                                    <p:set>
                                      <p:cBhvr>
                                        <p:cTn id="1410" dur="1" fill="hold">
                                          <p:stCondLst>
                                            <p:cond delay="0"/>
                                          </p:stCondLst>
                                        </p:cTn>
                                        <p:tgtEl>
                                          <p:spTgt spid="928"/>
                                        </p:tgtEl>
                                        <p:attrNameLst>
                                          <p:attrName>style.visibility</p:attrName>
                                        </p:attrNameLst>
                                      </p:cBhvr>
                                      <p:to>
                                        <p:strVal val="visible"/>
                                      </p:to>
                                    </p:set>
                                    <p:anim calcmode="lin" valueType="num">
                                      <p:cBhvr additive="base">
                                        <p:cTn id="1411" dur="1500"/>
                                        <p:tgtEl>
                                          <p:spTgt spid="928"/>
                                        </p:tgtEl>
                                        <p:attrNameLst>
                                          <p:attrName>ppt_x</p:attrName>
                                        </p:attrNameLst>
                                      </p:cBhvr>
                                      <p:tavLst>
                                        <p:tav tm="0">
                                          <p:val>
                                            <p:strVal val="#ppt_x+#ppt_w*1.125000"/>
                                          </p:val>
                                        </p:tav>
                                        <p:tav tm="100000">
                                          <p:val>
                                            <p:strVal val="#ppt_x"/>
                                          </p:val>
                                        </p:tav>
                                      </p:tavLst>
                                    </p:anim>
                                    <p:animEffect transition="in" filter="wipe(left)">
                                      <p:cBhvr>
                                        <p:cTn id="1412" dur="1500"/>
                                        <p:tgtEl>
                                          <p:spTgt spid="928"/>
                                        </p:tgtEl>
                                      </p:cBhvr>
                                    </p:animEffect>
                                  </p:childTnLst>
                                </p:cTn>
                              </p:par>
                              <p:par>
                                <p:cTn id="1413" presetID="12" presetClass="entr" presetSubtype="2" fill="hold" grpId="0" nodeType="withEffect">
                                  <p:stCondLst>
                                    <p:cond delay="0"/>
                                  </p:stCondLst>
                                  <p:childTnLst>
                                    <p:set>
                                      <p:cBhvr>
                                        <p:cTn id="1414" dur="1" fill="hold">
                                          <p:stCondLst>
                                            <p:cond delay="0"/>
                                          </p:stCondLst>
                                        </p:cTn>
                                        <p:tgtEl>
                                          <p:spTgt spid="929"/>
                                        </p:tgtEl>
                                        <p:attrNameLst>
                                          <p:attrName>style.visibility</p:attrName>
                                        </p:attrNameLst>
                                      </p:cBhvr>
                                      <p:to>
                                        <p:strVal val="visible"/>
                                      </p:to>
                                    </p:set>
                                    <p:anim calcmode="lin" valueType="num">
                                      <p:cBhvr additive="base">
                                        <p:cTn id="1415" dur="1500"/>
                                        <p:tgtEl>
                                          <p:spTgt spid="929"/>
                                        </p:tgtEl>
                                        <p:attrNameLst>
                                          <p:attrName>ppt_x</p:attrName>
                                        </p:attrNameLst>
                                      </p:cBhvr>
                                      <p:tavLst>
                                        <p:tav tm="0">
                                          <p:val>
                                            <p:strVal val="#ppt_x+#ppt_w*1.125000"/>
                                          </p:val>
                                        </p:tav>
                                        <p:tav tm="100000">
                                          <p:val>
                                            <p:strVal val="#ppt_x"/>
                                          </p:val>
                                        </p:tav>
                                      </p:tavLst>
                                    </p:anim>
                                    <p:animEffect transition="in" filter="wipe(left)">
                                      <p:cBhvr>
                                        <p:cTn id="1416" dur="1500"/>
                                        <p:tgtEl>
                                          <p:spTgt spid="929"/>
                                        </p:tgtEl>
                                      </p:cBhvr>
                                    </p:animEffect>
                                  </p:childTnLst>
                                </p:cTn>
                              </p:par>
                              <p:par>
                                <p:cTn id="1417" presetID="12" presetClass="entr" presetSubtype="2" fill="hold" grpId="0" nodeType="withEffect">
                                  <p:stCondLst>
                                    <p:cond delay="0"/>
                                  </p:stCondLst>
                                  <p:childTnLst>
                                    <p:set>
                                      <p:cBhvr>
                                        <p:cTn id="1418" dur="1" fill="hold">
                                          <p:stCondLst>
                                            <p:cond delay="0"/>
                                          </p:stCondLst>
                                        </p:cTn>
                                        <p:tgtEl>
                                          <p:spTgt spid="930"/>
                                        </p:tgtEl>
                                        <p:attrNameLst>
                                          <p:attrName>style.visibility</p:attrName>
                                        </p:attrNameLst>
                                      </p:cBhvr>
                                      <p:to>
                                        <p:strVal val="visible"/>
                                      </p:to>
                                    </p:set>
                                    <p:anim calcmode="lin" valueType="num">
                                      <p:cBhvr additive="base">
                                        <p:cTn id="1419" dur="1500"/>
                                        <p:tgtEl>
                                          <p:spTgt spid="930"/>
                                        </p:tgtEl>
                                        <p:attrNameLst>
                                          <p:attrName>ppt_x</p:attrName>
                                        </p:attrNameLst>
                                      </p:cBhvr>
                                      <p:tavLst>
                                        <p:tav tm="0">
                                          <p:val>
                                            <p:strVal val="#ppt_x+#ppt_w*1.125000"/>
                                          </p:val>
                                        </p:tav>
                                        <p:tav tm="100000">
                                          <p:val>
                                            <p:strVal val="#ppt_x"/>
                                          </p:val>
                                        </p:tav>
                                      </p:tavLst>
                                    </p:anim>
                                    <p:animEffect transition="in" filter="wipe(left)">
                                      <p:cBhvr>
                                        <p:cTn id="1420" dur="1500"/>
                                        <p:tgtEl>
                                          <p:spTgt spid="930"/>
                                        </p:tgtEl>
                                      </p:cBhvr>
                                    </p:animEffect>
                                  </p:childTnLst>
                                </p:cTn>
                              </p:par>
                              <p:par>
                                <p:cTn id="1421" presetID="12" presetClass="entr" presetSubtype="2" fill="hold" grpId="0" nodeType="withEffect">
                                  <p:stCondLst>
                                    <p:cond delay="0"/>
                                  </p:stCondLst>
                                  <p:childTnLst>
                                    <p:set>
                                      <p:cBhvr>
                                        <p:cTn id="1422" dur="1" fill="hold">
                                          <p:stCondLst>
                                            <p:cond delay="0"/>
                                          </p:stCondLst>
                                        </p:cTn>
                                        <p:tgtEl>
                                          <p:spTgt spid="931"/>
                                        </p:tgtEl>
                                        <p:attrNameLst>
                                          <p:attrName>style.visibility</p:attrName>
                                        </p:attrNameLst>
                                      </p:cBhvr>
                                      <p:to>
                                        <p:strVal val="visible"/>
                                      </p:to>
                                    </p:set>
                                    <p:anim calcmode="lin" valueType="num">
                                      <p:cBhvr additive="base">
                                        <p:cTn id="1423" dur="1500"/>
                                        <p:tgtEl>
                                          <p:spTgt spid="931"/>
                                        </p:tgtEl>
                                        <p:attrNameLst>
                                          <p:attrName>ppt_x</p:attrName>
                                        </p:attrNameLst>
                                      </p:cBhvr>
                                      <p:tavLst>
                                        <p:tav tm="0">
                                          <p:val>
                                            <p:strVal val="#ppt_x+#ppt_w*1.125000"/>
                                          </p:val>
                                        </p:tav>
                                        <p:tav tm="100000">
                                          <p:val>
                                            <p:strVal val="#ppt_x"/>
                                          </p:val>
                                        </p:tav>
                                      </p:tavLst>
                                    </p:anim>
                                    <p:animEffect transition="in" filter="wipe(left)">
                                      <p:cBhvr>
                                        <p:cTn id="1424" dur="1500"/>
                                        <p:tgtEl>
                                          <p:spTgt spid="931"/>
                                        </p:tgtEl>
                                      </p:cBhvr>
                                    </p:animEffect>
                                  </p:childTnLst>
                                </p:cTn>
                              </p:par>
                              <p:par>
                                <p:cTn id="1425" presetID="12" presetClass="entr" presetSubtype="2" fill="hold" grpId="0" nodeType="withEffect">
                                  <p:stCondLst>
                                    <p:cond delay="0"/>
                                  </p:stCondLst>
                                  <p:childTnLst>
                                    <p:set>
                                      <p:cBhvr>
                                        <p:cTn id="1426" dur="1" fill="hold">
                                          <p:stCondLst>
                                            <p:cond delay="0"/>
                                          </p:stCondLst>
                                        </p:cTn>
                                        <p:tgtEl>
                                          <p:spTgt spid="932"/>
                                        </p:tgtEl>
                                        <p:attrNameLst>
                                          <p:attrName>style.visibility</p:attrName>
                                        </p:attrNameLst>
                                      </p:cBhvr>
                                      <p:to>
                                        <p:strVal val="visible"/>
                                      </p:to>
                                    </p:set>
                                    <p:anim calcmode="lin" valueType="num">
                                      <p:cBhvr additive="base">
                                        <p:cTn id="1427" dur="1500"/>
                                        <p:tgtEl>
                                          <p:spTgt spid="932"/>
                                        </p:tgtEl>
                                        <p:attrNameLst>
                                          <p:attrName>ppt_x</p:attrName>
                                        </p:attrNameLst>
                                      </p:cBhvr>
                                      <p:tavLst>
                                        <p:tav tm="0">
                                          <p:val>
                                            <p:strVal val="#ppt_x+#ppt_w*1.125000"/>
                                          </p:val>
                                        </p:tav>
                                        <p:tav tm="100000">
                                          <p:val>
                                            <p:strVal val="#ppt_x"/>
                                          </p:val>
                                        </p:tav>
                                      </p:tavLst>
                                    </p:anim>
                                    <p:animEffect transition="in" filter="wipe(left)">
                                      <p:cBhvr>
                                        <p:cTn id="1428" dur="1500"/>
                                        <p:tgtEl>
                                          <p:spTgt spid="932"/>
                                        </p:tgtEl>
                                      </p:cBhvr>
                                    </p:animEffect>
                                  </p:childTnLst>
                                </p:cTn>
                              </p:par>
                              <p:par>
                                <p:cTn id="1429" presetID="12" presetClass="entr" presetSubtype="2" fill="hold" grpId="0" nodeType="withEffect">
                                  <p:stCondLst>
                                    <p:cond delay="0"/>
                                  </p:stCondLst>
                                  <p:childTnLst>
                                    <p:set>
                                      <p:cBhvr>
                                        <p:cTn id="1430" dur="1" fill="hold">
                                          <p:stCondLst>
                                            <p:cond delay="0"/>
                                          </p:stCondLst>
                                        </p:cTn>
                                        <p:tgtEl>
                                          <p:spTgt spid="933"/>
                                        </p:tgtEl>
                                        <p:attrNameLst>
                                          <p:attrName>style.visibility</p:attrName>
                                        </p:attrNameLst>
                                      </p:cBhvr>
                                      <p:to>
                                        <p:strVal val="visible"/>
                                      </p:to>
                                    </p:set>
                                    <p:anim calcmode="lin" valueType="num">
                                      <p:cBhvr additive="base">
                                        <p:cTn id="1431" dur="1500"/>
                                        <p:tgtEl>
                                          <p:spTgt spid="933"/>
                                        </p:tgtEl>
                                        <p:attrNameLst>
                                          <p:attrName>ppt_x</p:attrName>
                                        </p:attrNameLst>
                                      </p:cBhvr>
                                      <p:tavLst>
                                        <p:tav tm="0">
                                          <p:val>
                                            <p:strVal val="#ppt_x+#ppt_w*1.125000"/>
                                          </p:val>
                                        </p:tav>
                                        <p:tav tm="100000">
                                          <p:val>
                                            <p:strVal val="#ppt_x"/>
                                          </p:val>
                                        </p:tav>
                                      </p:tavLst>
                                    </p:anim>
                                    <p:animEffect transition="in" filter="wipe(left)">
                                      <p:cBhvr>
                                        <p:cTn id="1432" dur="1500"/>
                                        <p:tgtEl>
                                          <p:spTgt spid="933"/>
                                        </p:tgtEl>
                                      </p:cBhvr>
                                    </p:animEffect>
                                  </p:childTnLst>
                                </p:cTn>
                              </p:par>
                              <p:par>
                                <p:cTn id="1433" presetID="12" presetClass="entr" presetSubtype="2" fill="hold" grpId="0" nodeType="withEffect">
                                  <p:stCondLst>
                                    <p:cond delay="0"/>
                                  </p:stCondLst>
                                  <p:childTnLst>
                                    <p:set>
                                      <p:cBhvr>
                                        <p:cTn id="1434" dur="1" fill="hold">
                                          <p:stCondLst>
                                            <p:cond delay="0"/>
                                          </p:stCondLst>
                                        </p:cTn>
                                        <p:tgtEl>
                                          <p:spTgt spid="934"/>
                                        </p:tgtEl>
                                        <p:attrNameLst>
                                          <p:attrName>style.visibility</p:attrName>
                                        </p:attrNameLst>
                                      </p:cBhvr>
                                      <p:to>
                                        <p:strVal val="visible"/>
                                      </p:to>
                                    </p:set>
                                    <p:anim calcmode="lin" valueType="num">
                                      <p:cBhvr additive="base">
                                        <p:cTn id="1435" dur="1500"/>
                                        <p:tgtEl>
                                          <p:spTgt spid="934"/>
                                        </p:tgtEl>
                                        <p:attrNameLst>
                                          <p:attrName>ppt_x</p:attrName>
                                        </p:attrNameLst>
                                      </p:cBhvr>
                                      <p:tavLst>
                                        <p:tav tm="0">
                                          <p:val>
                                            <p:strVal val="#ppt_x+#ppt_w*1.125000"/>
                                          </p:val>
                                        </p:tav>
                                        <p:tav tm="100000">
                                          <p:val>
                                            <p:strVal val="#ppt_x"/>
                                          </p:val>
                                        </p:tav>
                                      </p:tavLst>
                                    </p:anim>
                                    <p:animEffect transition="in" filter="wipe(left)">
                                      <p:cBhvr>
                                        <p:cTn id="1436" dur="1500"/>
                                        <p:tgtEl>
                                          <p:spTgt spid="934"/>
                                        </p:tgtEl>
                                      </p:cBhvr>
                                    </p:animEffect>
                                  </p:childTnLst>
                                </p:cTn>
                              </p:par>
                              <p:par>
                                <p:cTn id="1437" presetID="12" presetClass="entr" presetSubtype="2" fill="hold" grpId="0" nodeType="withEffect">
                                  <p:stCondLst>
                                    <p:cond delay="0"/>
                                  </p:stCondLst>
                                  <p:childTnLst>
                                    <p:set>
                                      <p:cBhvr>
                                        <p:cTn id="1438" dur="1" fill="hold">
                                          <p:stCondLst>
                                            <p:cond delay="0"/>
                                          </p:stCondLst>
                                        </p:cTn>
                                        <p:tgtEl>
                                          <p:spTgt spid="935"/>
                                        </p:tgtEl>
                                        <p:attrNameLst>
                                          <p:attrName>style.visibility</p:attrName>
                                        </p:attrNameLst>
                                      </p:cBhvr>
                                      <p:to>
                                        <p:strVal val="visible"/>
                                      </p:to>
                                    </p:set>
                                    <p:anim calcmode="lin" valueType="num">
                                      <p:cBhvr additive="base">
                                        <p:cTn id="1439" dur="1500"/>
                                        <p:tgtEl>
                                          <p:spTgt spid="935"/>
                                        </p:tgtEl>
                                        <p:attrNameLst>
                                          <p:attrName>ppt_x</p:attrName>
                                        </p:attrNameLst>
                                      </p:cBhvr>
                                      <p:tavLst>
                                        <p:tav tm="0">
                                          <p:val>
                                            <p:strVal val="#ppt_x+#ppt_w*1.125000"/>
                                          </p:val>
                                        </p:tav>
                                        <p:tav tm="100000">
                                          <p:val>
                                            <p:strVal val="#ppt_x"/>
                                          </p:val>
                                        </p:tav>
                                      </p:tavLst>
                                    </p:anim>
                                    <p:animEffect transition="in" filter="wipe(left)">
                                      <p:cBhvr>
                                        <p:cTn id="1440" dur="1500"/>
                                        <p:tgtEl>
                                          <p:spTgt spid="935"/>
                                        </p:tgtEl>
                                      </p:cBhvr>
                                    </p:animEffect>
                                  </p:childTnLst>
                                </p:cTn>
                              </p:par>
                              <p:par>
                                <p:cTn id="1441" presetID="12" presetClass="entr" presetSubtype="2" fill="hold" grpId="0" nodeType="withEffect">
                                  <p:stCondLst>
                                    <p:cond delay="0"/>
                                  </p:stCondLst>
                                  <p:childTnLst>
                                    <p:set>
                                      <p:cBhvr>
                                        <p:cTn id="1442" dur="1" fill="hold">
                                          <p:stCondLst>
                                            <p:cond delay="0"/>
                                          </p:stCondLst>
                                        </p:cTn>
                                        <p:tgtEl>
                                          <p:spTgt spid="936"/>
                                        </p:tgtEl>
                                        <p:attrNameLst>
                                          <p:attrName>style.visibility</p:attrName>
                                        </p:attrNameLst>
                                      </p:cBhvr>
                                      <p:to>
                                        <p:strVal val="visible"/>
                                      </p:to>
                                    </p:set>
                                    <p:anim calcmode="lin" valueType="num">
                                      <p:cBhvr additive="base">
                                        <p:cTn id="1443" dur="1500"/>
                                        <p:tgtEl>
                                          <p:spTgt spid="936"/>
                                        </p:tgtEl>
                                        <p:attrNameLst>
                                          <p:attrName>ppt_x</p:attrName>
                                        </p:attrNameLst>
                                      </p:cBhvr>
                                      <p:tavLst>
                                        <p:tav tm="0">
                                          <p:val>
                                            <p:strVal val="#ppt_x+#ppt_w*1.125000"/>
                                          </p:val>
                                        </p:tav>
                                        <p:tav tm="100000">
                                          <p:val>
                                            <p:strVal val="#ppt_x"/>
                                          </p:val>
                                        </p:tav>
                                      </p:tavLst>
                                    </p:anim>
                                    <p:animEffect transition="in" filter="wipe(left)">
                                      <p:cBhvr>
                                        <p:cTn id="1444" dur="1500"/>
                                        <p:tgtEl>
                                          <p:spTgt spid="936"/>
                                        </p:tgtEl>
                                      </p:cBhvr>
                                    </p:animEffect>
                                  </p:childTnLst>
                                </p:cTn>
                              </p:par>
                              <p:par>
                                <p:cTn id="1445" presetID="12" presetClass="entr" presetSubtype="2" fill="hold" grpId="0" nodeType="withEffect">
                                  <p:stCondLst>
                                    <p:cond delay="0"/>
                                  </p:stCondLst>
                                  <p:childTnLst>
                                    <p:set>
                                      <p:cBhvr>
                                        <p:cTn id="1446" dur="1" fill="hold">
                                          <p:stCondLst>
                                            <p:cond delay="0"/>
                                          </p:stCondLst>
                                        </p:cTn>
                                        <p:tgtEl>
                                          <p:spTgt spid="937"/>
                                        </p:tgtEl>
                                        <p:attrNameLst>
                                          <p:attrName>style.visibility</p:attrName>
                                        </p:attrNameLst>
                                      </p:cBhvr>
                                      <p:to>
                                        <p:strVal val="visible"/>
                                      </p:to>
                                    </p:set>
                                    <p:anim calcmode="lin" valueType="num">
                                      <p:cBhvr additive="base">
                                        <p:cTn id="1447" dur="1500"/>
                                        <p:tgtEl>
                                          <p:spTgt spid="937"/>
                                        </p:tgtEl>
                                        <p:attrNameLst>
                                          <p:attrName>ppt_x</p:attrName>
                                        </p:attrNameLst>
                                      </p:cBhvr>
                                      <p:tavLst>
                                        <p:tav tm="0">
                                          <p:val>
                                            <p:strVal val="#ppt_x+#ppt_w*1.125000"/>
                                          </p:val>
                                        </p:tav>
                                        <p:tav tm="100000">
                                          <p:val>
                                            <p:strVal val="#ppt_x"/>
                                          </p:val>
                                        </p:tav>
                                      </p:tavLst>
                                    </p:anim>
                                    <p:animEffect transition="in" filter="wipe(left)">
                                      <p:cBhvr>
                                        <p:cTn id="1448" dur="1500"/>
                                        <p:tgtEl>
                                          <p:spTgt spid="937"/>
                                        </p:tgtEl>
                                      </p:cBhvr>
                                    </p:animEffect>
                                  </p:childTnLst>
                                </p:cTn>
                              </p:par>
                              <p:par>
                                <p:cTn id="1449" presetID="12" presetClass="entr" presetSubtype="2" fill="hold" grpId="0" nodeType="withEffect">
                                  <p:stCondLst>
                                    <p:cond delay="0"/>
                                  </p:stCondLst>
                                  <p:childTnLst>
                                    <p:set>
                                      <p:cBhvr>
                                        <p:cTn id="1450" dur="1" fill="hold">
                                          <p:stCondLst>
                                            <p:cond delay="0"/>
                                          </p:stCondLst>
                                        </p:cTn>
                                        <p:tgtEl>
                                          <p:spTgt spid="938"/>
                                        </p:tgtEl>
                                        <p:attrNameLst>
                                          <p:attrName>style.visibility</p:attrName>
                                        </p:attrNameLst>
                                      </p:cBhvr>
                                      <p:to>
                                        <p:strVal val="visible"/>
                                      </p:to>
                                    </p:set>
                                    <p:anim calcmode="lin" valueType="num">
                                      <p:cBhvr additive="base">
                                        <p:cTn id="1451" dur="1500"/>
                                        <p:tgtEl>
                                          <p:spTgt spid="938"/>
                                        </p:tgtEl>
                                        <p:attrNameLst>
                                          <p:attrName>ppt_x</p:attrName>
                                        </p:attrNameLst>
                                      </p:cBhvr>
                                      <p:tavLst>
                                        <p:tav tm="0">
                                          <p:val>
                                            <p:strVal val="#ppt_x+#ppt_w*1.125000"/>
                                          </p:val>
                                        </p:tav>
                                        <p:tav tm="100000">
                                          <p:val>
                                            <p:strVal val="#ppt_x"/>
                                          </p:val>
                                        </p:tav>
                                      </p:tavLst>
                                    </p:anim>
                                    <p:animEffect transition="in" filter="wipe(left)">
                                      <p:cBhvr>
                                        <p:cTn id="1452" dur="1500"/>
                                        <p:tgtEl>
                                          <p:spTgt spid="938"/>
                                        </p:tgtEl>
                                      </p:cBhvr>
                                    </p:animEffect>
                                  </p:childTnLst>
                                </p:cTn>
                              </p:par>
                              <p:par>
                                <p:cTn id="1453" presetID="12" presetClass="entr" presetSubtype="2" fill="hold" grpId="0" nodeType="withEffect">
                                  <p:stCondLst>
                                    <p:cond delay="0"/>
                                  </p:stCondLst>
                                  <p:childTnLst>
                                    <p:set>
                                      <p:cBhvr>
                                        <p:cTn id="1454" dur="1" fill="hold">
                                          <p:stCondLst>
                                            <p:cond delay="0"/>
                                          </p:stCondLst>
                                        </p:cTn>
                                        <p:tgtEl>
                                          <p:spTgt spid="939"/>
                                        </p:tgtEl>
                                        <p:attrNameLst>
                                          <p:attrName>style.visibility</p:attrName>
                                        </p:attrNameLst>
                                      </p:cBhvr>
                                      <p:to>
                                        <p:strVal val="visible"/>
                                      </p:to>
                                    </p:set>
                                    <p:anim calcmode="lin" valueType="num">
                                      <p:cBhvr additive="base">
                                        <p:cTn id="1455" dur="1500"/>
                                        <p:tgtEl>
                                          <p:spTgt spid="939"/>
                                        </p:tgtEl>
                                        <p:attrNameLst>
                                          <p:attrName>ppt_x</p:attrName>
                                        </p:attrNameLst>
                                      </p:cBhvr>
                                      <p:tavLst>
                                        <p:tav tm="0">
                                          <p:val>
                                            <p:strVal val="#ppt_x+#ppt_w*1.125000"/>
                                          </p:val>
                                        </p:tav>
                                        <p:tav tm="100000">
                                          <p:val>
                                            <p:strVal val="#ppt_x"/>
                                          </p:val>
                                        </p:tav>
                                      </p:tavLst>
                                    </p:anim>
                                    <p:animEffect transition="in" filter="wipe(left)">
                                      <p:cBhvr>
                                        <p:cTn id="1456" dur="1500"/>
                                        <p:tgtEl>
                                          <p:spTgt spid="939"/>
                                        </p:tgtEl>
                                      </p:cBhvr>
                                    </p:animEffect>
                                  </p:childTnLst>
                                </p:cTn>
                              </p:par>
                              <p:par>
                                <p:cTn id="1457" presetID="12" presetClass="entr" presetSubtype="2" fill="hold" grpId="0" nodeType="withEffect">
                                  <p:stCondLst>
                                    <p:cond delay="0"/>
                                  </p:stCondLst>
                                  <p:childTnLst>
                                    <p:set>
                                      <p:cBhvr>
                                        <p:cTn id="1458" dur="1" fill="hold">
                                          <p:stCondLst>
                                            <p:cond delay="0"/>
                                          </p:stCondLst>
                                        </p:cTn>
                                        <p:tgtEl>
                                          <p:spTgt spid="940"/>
                                        </p:tgtEl>
                                        <p:attrNameLst>
                                          <p:attrName>style.visibility</p:attrName>
                                        </p:attrNameLst>
                                      </p:cBhvr>
                                      <p:to>
                                        <p:strVal val="visible"/>
                                      </p:to>
                                    </p:set>
                                    <p:anim calcmode="lin" valueType="num">
                                      <p:cBhvr additive="base">
                                        <p:cTn id="1459" dur="1500"/>
                                        <p:tgtEl>
                                          <p:spTgt spid="940"/>
                                        </p:tgtEl>
                                        <p:attrNameLst>
                                          <p:attrName>ppt_x</p:attrName>
                                        </p:attrNameLst>
                                      </p:cBhvr>
                                      <p:tavLst>
                                        <p:tav tm="0">
                                          <p:val>
                                            <p:strVal val="#ppt_x+#ppt_w*1.125000"/>
                                          </p:val>
                                        </p:tav>
                                        <p:tav tm="100000">
                                          <p:val>
                                            <p:strVal val="#ppt_x"/>
                                          </p:val>
                                        </p:tav>
                                      </p:tavLst>
                                    </p:anim>
                                    <p:animEffect transition="in" filter="wipe(left)">
                                      <p:cBhvr>
                                        <p:cTn id="1460" dur="1500"/>
                                        <p:tgtEl>
                                          <p:spTgt spid="940"/>
                                        </p:tgtEl>
                                      </p:cBhvr>
                                    </p:animEffect>
                                  </p:childTnLst>
                                </p:cTn>
                              </p:par>
                              <p:par>
                                <p:cTn id="1461" presetID="12" presetClass="entr" presetSubtype="2" fill="hold" grpId="0" nodeType="withEffect">
                                  <p:stCondLst>
                                    <p:cond delay="0"/>
                                  </p:stCondLst>
                                  <p:childTnLst>
                                    <p:set>
                                      <p:cBhvr>
                                        <p:cTn id="1462" dur="1" fill="hold">
                                          <p:stCondLst>
                                            <p:cond delay="0"/>
                                          </p:stCondLst>
                                        </p:cTn>
                                        <p:tgtEl>
                                          <p:spTgt spid="942"/>
                                        </p:tgtEl>
                                        <p:attrNameLst>
                                          <p:attrName>style.visibility</p:attrName>
                                        </p:attrNameLst>
                                      </p:cBhvr>
                                      <p:to>
                                        <p:strVal val="visible"/>
                                      </p:to>
                                    </p:set>
                                    <p:anim calcmode="lin" valueType="num">
                                      <p:cBhvr additive="base">
                                        <p:cTn id="1463" dur="1500"/>
                                        <p:tgtEl>
                                          <p:spTgt spid="942"/>
                                        </p:tgtEl>
                                        <p:attrNameLst>
                                          <p:attrName>ppt_x</p:attrName>
                                        </p:attrNameLst>
                                      </p:cBhvr>
                                      <p:tavLst>
                                        <p:tav tm="0">
                                          <p:val>
                                            <p:strVal val="#ppt_x+#ppt_w*1.125000"/>
                                          </p:val>
                                        </p:tav>
                                        <p:tav tm="100000">
                                          <p:val>
                                            <p:strVal val="#ppt_x"/>
                                          </p:val>
                                        </p:tav>
                                      </p:tavLst>
                                    </p:anim>
                                    <p:animEffect transition="in" filter="wipe(left)">
                                      <p:cBhvr>
                                        <p:cTn id="1464" dur="1500"/>
                                        <p:tgtEl>
                                          <p:spTgt spid="942"/>
                                        </p:tgtEl>
                                      </p:cBhvr>
                                    </p:animEffect>
                                  </p:childTnLst>
                                </p:cTn>
                              </p:par>
                              <p:par>
                                <p:cTn id="1465" presetID="12" presetClass="entr" presetSubtype="2" fill="hold" grpId="0" nodeType="withEffect">
                                  <p:stCondLst>
                                    <p:cond delay="0"/>
                                  </p:stCondLst>
                                  <p:childTnLst>
                                    <p:set>
                                      <p:cBhvr>
                                        <p:cTn id="1466" dur="1" fill="hold">
                                          <p:stCondLst>
                                            <p:cond delay="0"/>
                                          </p:stCondLst>
                                        </p:cTn>
                                        <p:tgtEl>
                                          <p:spTgt spid="943"/>
                                        </p:tgtEl>
                                        <p:attrNameLst>
                                          <p:attrName>style.visibility</p:attrName>
                                        </p:attrNameLst>
                                      </p:cBhvr>
                                      <p:to>
                                        <p:strVal val="visible"/>
                                      </p:to>
                                    </p:set>
                                    <p:anim calcmode="lin" valueType="num">
                                      <p:cBhvr additive="base">
                                        <p:cTn id="1467" dur="1500"/>
                                        <p:tgtEl>
                                          <p:spTgt spid="943"/>
                                        </p:tgtEl>
                                        <p:attrNameLst>
                                          <p:attrName>ppt_x</p:attrName>
                                        </p:attrNameLst>
                                      </p:cBhvr>
                                      <p:tavLst>
                                        <p:tav tm="0">
                                          <p:val>
                                            <p:strVal val="#ppt_x+#ppt_w*1.125000"/>
                                          </p:val>
                                        </p:tav>
                                        <p:tav tm="100000">
                                          <p:val>
                                            <p:strVal val="#ppt_x"/>
                                          </p:val>
                                        </p:tav>
                                      </p:tavLst>
                                    </p:anim>
                                    <p:animEffect transition="in" filter="wipe(left)">
                                      <p:cBhvr>
                                        <p:cTn id="1468" dur="1500"/>
                                        <p:tgtEl>
                                          <p:spTgt spid="943"/>
                                        </p:tgtEl>
                                      </p:cBhvr>
                                    </p:animEffect>
                                  </p:childTnLst>
                                </p:cTn>
                              </p:par>
                              <p:par>
                                <p:cTn id="1469" presetID="12" presetClass="entr" presetSubtype="2" fill="hold" grpId="0" nodeType="withEffect">
                                  <p:stCondLst>
                                    <p:cond delay="0"/>
                                  </p:stCondLst>
                                  <p:childTnLst>
                                    <p:set>
                                      <p:cBhvr>
                                        <p:cTn id="1470" dur="1" fill="hold">
                                          <p:stCondLst>
                                            <p:cond delay="0"/>
                                          </p:stCondLst>
                                        </p:cTn>
                                        <p:tgtEl>
                                          <p:spTgt spid="944"/>
                                        </p:tgtEl>
                                        <p:attrNameLst>
                                          <p:attrName>style.visibility</p:attrName>
                                        </p:attrNameLst>
                                      </p:cBhvr>
                                      <p:to>
                                        <p:strVal val="visible"/>
                                      </p:to>
                                    </p:set>
                                    <p:anim calcmode="lin" valueType="num">
                                      <p:cBhvr additive="base">
                                        <p:cTn id="1471" dur="1500"/>
                                        <p:tgtEl>
                                          <p:spTgt spid="944"/>
                                        </p:tgtEl>
                                        <p:attrNameLst>
                                          <p:attrName>ppt_x</p:attrName>
                                        </p:attrNameLst>
                                      </p:cBhvr>
                                      <p:tavLst>
                                        <p:tav tm="0">
                                          <p:val>
                                            <p:strVal val="#ppt_x+#ppt_w*1.125000"/>
                                          </p:val>
                                        </p:tav>
                                        <p:tav tm="100000">
                                          <p:val>
                                            <p:strVal val="#ppt_x"/>
                                          </p:val>
                                        </p:tav>
                                      </p:tavLst>
                                    </p:anim>
                                    <p:animEffect transition="in" filter="wipe(left)">
                                      <p:cBhvr>
                                        <p:cTn id="1472" dur="1500"/>
                                        <p:tgtEl>
                                          <p:spTgt spid="944"/>
                                        </p:tgtEl>
                                      </p:cBhvr>
                                    </p:animEffect>
                                  </p:childTnLst>
                                </p:cTn>
                              </p:par>
                              <p:par>
                                <p:cTn id="1473" presetID="12" presetClass="entr" presetSubtype="2" fill="hold" grpId="0" nodeType="withEffect">
                                  <p:stCondLst>
                                    <p:cond delay="0"/>
                                  </p:stCondLst>
                                  <p:childTnLst>
                                    <p:set>
                                      <p:cBhvr>
                                        <p:cTn id="1474" dur="1" fill="hold">
                                          <p:stCondLst>
                                            <p:cond delay="0"/>
                                          </p:stCondLst>
                                        </p:cTn>
                                        <p:tgtEl>
                                          <p:spTgt spid="945"/>
                                        </p:tgtEl>
                                        <p:attrNameLst>
                                          <p:attrName>style.visibility</p:attrName>
                                        </p:attrNameLst>
                                      </p:cBhvr>
                                      <p:to>
                                        <p:strVal val="visible"/>
                                      </p:to>
                                    </p:set>
                                    <p:anim calcmode="lin" valueType="num">
                                      <p:cBhvr additive="base">
                                        <p:cTn id="1475" dur="1500"/>
                                        <p:tgtEl>
                                          <p:spTgt spid="945"/>
                                        </p:tgtEl>
                                        <p:attrNameLst>
                                          <p:attrName>ppt_x</p:attrName>
                                        </p:attrNameLst>
                                      </p:cBhvr>
                                      <p:tavLst>
                                        <p:tav tm="0">
                                          <p:val>
                                            <p:strVal val="#ppt_x+#ppt_w*1.125000"/>
                                          </p:val>
                                        </p:tav>
                                        <p:tav tm="100000">
                                          <p:val>
                                            <p:strVal val="#ppt_x"/>
                                          </p:val>
                                        </p:tav>
                                      </p:tavLst>
                                    </p:anim>
                                    <p:animEffect transition="in" filter="wipe(left)">
                                      <p:cBhvr>
                                        <p:cTn id="1476" dur="1500"/>
                                        <p:tgtEl>
                                          <p:spTgt spid="945"/>
                                        </p:tgtEl>
                                      </p:cBhvr>
                                    </p:animEffect>
                                  </p:childTnLst>
                                </p:cTn>
                              </p:par>
                              <p:par>
                                <p:cTn id="1477" presetID="12" presetClass="entr" presetSubtype="2" fill="hold" grpId="0" nodeType="withEffect">
                                  <p:stCondLst>
                                    <p:cond delay="0"/>
                                  </p:stCondLst>
                                  <p:childTnLst>
                                    <p:set>
                                      <p:cBhvr>
                                        <p:cTn id="1478" dur="1" fill="hold">
                                          <p:stCondLst>
                                            <p:cond delay="0"/>
                                          </p:stCondLst>
                                        </p:cTn>
                                        <p:tgtEl>
                                          <p:spTgt spid="946"/>
                                        </p:tgtEl>
                                        <p:attrNameLst>
                                          <p:attrName>style.visibility</p:attrName>
                                        </p:attrNameLst>
                                      </p:cBhvr>
                                      <p:to>
                                        <p:strVal val="visible"/>
                                      </p:to>
                                    </p:set>
                                    <p:anim calcmode="lin" valueType="num">
                                      <p:cBhvr additive="base">
                                        <p:cTn id="1479" dur="1500"/>
                                        <p:tgtEl>
                                          <p:spTgt spid="946"/>
                                        </p:tgtEl>
                                        <p:attrNameLst>
                                          <p:attrName>ppt_x</p:attrName>
                                        </p:attrNameLst>
                                      </p:cBhvr>
                                      <p:tavLst>
                                        <p:tav tm="0">
                                          <p:val>
                                            <p:strVal val="#ppt_x+#ppt_w*1.125000"/>
                                          </p:val>
                                        </p:tav>
                                        <p:tav tm="100000">
                                          <p:val>
                                            <p:strVal val="#ppt_x"/>
                                          </p:val>
                                        </p:tav>
                                      </p:tavLst>
                                    </p:anim>
                                    <p:animEffect transition="in" filter="wipe(left)">
                                      <p:cBhvr>
                                        <p:cTn id="1480" dur="1500"/>
                                        <p:tgtEl>
                                          <p:spTgt spid="946"/>
                                        </p:tgtEl>
                                      </p:cBhvr>
                                    </p:animEffect>
                                  </p:childTnLst>
                                </p:cTn>
                              </p:par>
                              <p:par>
                                <p:cTn id="1481" presetID="12" presetClass="entr" presetSubtype="2" fill="hold" grpId="0" nodeType="withEffect">
                                  <p:stCondLst>
                                    <p:cond delay="0"/>
                                  </p:stCondLst>
                                  <p:childTnLst>
                                    <p:set>
                                      <p:cBhvr>
                                        <p:cTn id="1482" dur="1" fill="hold">
                                          <p:stCondLst>
                                            <p:cond delay="0"/>
                                          </p:stCondLst>
                                        </p:cTn>
                                        <p:tgtEl>
                                          <p:spTgt spid="947"/>
                                        </p:tgtEl>
                                        <p:attrNameLst>
                                          <p:attrName>style.visibility</p:attrName>
                                        </p:attrNameLst>
                                      </p:cBhvr>
                                      <p:to>
                                        <p:strVal val="visible"/>
                                      </p:to>
                                    </p:set>
                                    <p:anim calcmode="lin" valueType="num">
                                      <p:cBhvr additive="base">
                                        <p:cTn id="1483" dur="1500"/>
                                        <p:tgtEl>
                                          <p:spTgt spid="947"/>
                                        </p:tgtEl>
                                        <p:attrNameLst>
                                          <p:attrName>ppt_x</p:attrName>
                                        </p:attrNameLst>
                                      </p:cBhvr>
                                      <p:tavLst>
                                        <p:tav tm="0">
                                          <p:val>
                                            <p:strVal val="#ppt_x+#ppt_w*1.125000"/>
                                          </p:val>
                                        </p:tav>
                                        <p:tav tm="100000">
                                          <p:val>
                                            <p:strVal val="#ppt_x"/>
                                          </p:val>
                                        </p:tav>
                                      </p:tavLst>
                                    </p:anim>
                                    <p:animEffect transition="in" filter="wipe(left)">
                                      <p:cBhvr>
                                        <p:cTn id="1484" dur="1500"/>
                                        <p:tgtEl>
                                          <p:spTgt spid="947"/>
                                        </p:tgtEl>
                                      </p:cBhvr>
                                    </p:animEffect>
                                  </p:childTnLst>
                                </p:cTn>
                              </p:par>
                              <p:par>
                                <p:cTn id="1485" presetID="12" presetClass="entr" presetSubtype="2" fill="hold" grpId="0" nodeType="withEffect">
                                  <p:stCondLst>
                                    <p:cond delay="0"/>
                                  </p:stCondLst>
                                  <p:childTnLst>
                                    <p:set>
                                      <p:cBhvr>
                                        <p:cTn id="1486" dur="1" fill="hold">
                                          <p:stCondLst>
                                            <p:cond delay="0"/>
                                          </p:stCondLst>
                                        </p:cTn>
                                        <p:tgtEl>
                                          <p:spTgt spid="948"/>
                                        </p:tgtEl>
                                        <p:attrNameLst>
                                          <p:attrName>style.visibility</p:attrName>
                                        </p:attrNameLst>
                                      </p:cBhvr>
                                      <p:to>
                                        <p:strVal val="visible"/>
                                      </p:to>
                                    </p:set>
                                    <p:anim calcmode="lin" valueType="num">
                                      <p:cBhvr additive="base">
                                        <p:cTn id="1487" dur="1500"/>
                                        <p:tgtEl>
                                          <p:spTgt spid="948"/>
                                        </p:tgtEl>
                                        <p:attrNameLst>
                                          <p:attrName>ppt_x</p:attrName>
                                        </p:attrNameLst>
                                      </p:cBhvr>
                                      <p:tavLst>
                                        <p:tav tm="0">
                                          <p:val>
                                            <p:strVal val="#ppt_x+#ppt_w*1.125000"/>
                                          </p:val>
                                        </p:tav>
                                        <p:tav tm="100000">
                                          <p:val>
                                            <p:strVal val="#ppt_x"/>
                                          </p:val>
                                        </p:tav>
                                      </p:tavLst>
                                    </p:anim>
                                    <p:animEffect transition="in" filter="wipe(left)">
                                      <p:cBhvr>
                                        <p:cTn id="1488" dur="1500"/>
                                        <p:tgtEl>
                                          <p:spTgt spid="948"/>
                                        </p:tgtEl>
                                      </p:cBhvr>
                                    </p:animEffect>
                                  </p:childTnLst>
                                </p:cTn>
                              </p:par>
                              <p:par>
                                <p:cTn id="1489" presetID="12" presetClass="entr" presetSubtype="2" fill="hold" grpId="0" nodeType="withEffect">
                                  <p:stCondLst>
                                    <p:cond delay="0"/>
                                  </p:stCondLst>
                                  <p:childTnLst>
                                    <p:set>
                                      <p:cBhvr>
                                        <p:cTn id="1490" dur="1" fill="hold">
                                          <p:stCondLst>
                                            <p:cond delay="0"/>
                                          </p:stCondLst>
                                        </p:cTn>
                                        <p:tgtEl>
                                          <p:spTgt spid="949"/>
                                        </p:tgtEl>
                                        <p:attrNameLst>
                                          <p:attrName>style.visibility</p:attrName>
                                        </p:attrNameLst>
                                      </p:cBhvr>
                                      <p:to>
                                        <p:strVal val="visible"/>
                                      </p:to>
                                    </p:set>
                                    <p:anim calcmode="lin" valueType="num">
                                      <p:cBhvr additive="base">
                                        <p:cTn id="1491" dur="1500"/>
                                        <p:tgtEl>
                                          <p:spTgt spid="949"/>
                                        </p:tgtEl>
                                        <p:attrNameLst>
                                          <p:attrName>ppt_x</p:attrName>
                                        </p:attrNameLst>
                                      </p:cBhvr>
                                      <p:tavLst>
                                        <p:tav tm="0">
                                          <p:val>
                                            <p:strVal val="#ppt_x+#ppt_w*1.125000"/>
                                          </p:val>
                                        </p:tav>
                                        <p:tav tm="100000">
                                          <p:val>
                                            <p:strVal val="#ppt_x"/>
                                          </p:val>
                                        </p:tav>
                                      </p:tavLst>
                                    </p:anim>
                                    <p:animEffect transition="in" filter="wipe(left)">
                                      <p:cBhvr>
                                        <p:cTn id="1492" dur="1500"/>
                                        <p:tgtEl>
                                          <p:spTgt spid="949"/>
                                        </p:tgtEl>
                                      </p:cBhvr>
                                    </p:animEffect>
                                  </p:childTnLst>
                                </p:cTn>
                              </p:par>
                              <p:par>
                                <p:cTn id="1493" presetID="12" presetClass="entr" presetSubtype="2" fill="hold" grpId="0" nodeType="withEffect">
                                  <p:stCondLst>
                                    <p:cond delay="0"/>
                                  </p:stCondLst>
                                  <p:childTnLst>
                                    <p:set>
                                      <p:cBhvr>
                                        <p:cTn id="1494" dur="1" fill="hold">
                                          <p:stCondLst>
                                            <p:cond delay="0"/>
                                          </p:stCondLst>
                                        </p:cTn>
                                        <p:tgtEl>
                                          <p:spTgt spid="950"/>
                                        </p:tgtEl>
                                        <p:attrNameLst>
                                          <p:attrName>style.visibility</p:attrName>
                                        </p:attrNameLst>
                                      </p:cBhvr>
                                      <p:to>
                                        <p:strVal val="visible"/>
                                      </p:to>
                                    </p:set>
                                    <p:anim calcmode="lin" valueType="num">
                                      <p:cBhvr additive="base">
                                        <p:cTn id="1495" dur="1500"/>
                                        <p:tgtEl>
                                          <p:spTgt spid="950"/>
                                        </p:tgtEl>
                                        <p:attrNameLst>
                                          <p:attrName>ppt_x</p:attrName>
                                        </p:attrNameLst>
                                      </p:cBhvr>
                                      <p:tavLst>
                                        <p:tav tm="0">
                                          <p:val>
                                            <p:strVal val="#ppt_x+#ppt_w*1.125000"/>
                                          </p:val>
                                        </p:tav>
                                        <p:tav tm="100000">
                                          <p:val>
                                            <p:strVal val="#ppt_x"/>
                                          </p:val>
                                        </p:tav>
                                      </p:tavLst>
                                    </p:anim>
                                    <p:animEffect transition="in" filter="wipe(left)">
                                      <p:cBhvr>
                                        <p:cTn id="1496" dur="1500"/>
                                        <p:tgtEl>
                                          <p:spTgt spid="950"/>
                                        </p:tgtEl>
                                      </p:cBhvr>
                                    </p:animEffect>
                                  </p:childTnLst>
                                </p:cTn>
                              </p:par>
                              <p:par>
                                <p:cTn id="1497" presetID="12" presetClass="entr" presetSubtype="2" fill="hold" grpId="0" nodeType="withEffect">
                                  <p:stCondLst>
                                    <p:cond delay="0"/>
                                  </p:stCondLst>
                                  <p:childTnLst>
                                    <p:set>
                                      <p:cBhvr>
                                        <p:cTn id="1498" dur="1" fill="hold">
                                          <p:stCondLst>
                                            <p:cond delay="0"/>
                                          </p:stCondLst>
                                        </p:cTn>
                                        <p:tgtEl>
                                          <p:spTgt spid="951"/>
                                        </p:tgtEl>
                                        <p:attrNameLst>
                                          <p:attrName>style.visibility</p:attrName>
                                        </p:attrNameLst>
                                      </p:cBhvr>
                                      <p:to>
                                        <p:strVal val="visible"/>
                                      </p:to>
                                    </p:set>
                                    <p:anim calcmode="lin" valueType="num">
                                      <p:cBhvr additive="base">
                                        <p:cTn id="1499" dur="1500"/>
                                        <p:tgtEl>
                                          <p:spTgt spid="951"/>
                                        </p:tgtEl>
                                        <p:attrNameLst>
                                          <p:attrName>ppt_x</p:attrName>
                                        </p:attrNameLst>
                                      </p:cBhvr>
                                      <p:tavLst>
                                        <p:tav tm="0">
                                          <p:val>
                                            <p:strVal val="#ppt_x+#ppt_w*1.125000"/>
                                          </p:val>
                                        </p:tav>
                                        <p:tav tm="100000">
                                          <p:val>
                                            <p:strVal val="#ppt_x"/>
                                          </p:val>
                                        </p:tav>
                                      </p:tavLst>
                                    </p:anim>
                                    <p:animEffect transition="in" filter="wipe(left)">
                                      <p:cBhvr>
                                        <p:cTn id="1500" dur="1500"/>
                                        <p:tgtEl>
                                          <p:spTgt spid="951"/>
                                        </p:tgtEl>
                                      </p:cBhvr>
                                    </p:animEffect>
                                  </p:childTnLst>
                                </p:cTn>
                              </p:par>
                              <p:par>
                                <p:cTn id="1501" presetID="12" presetClass="entr" presetSubtype="2" fill="hold" grpId="0" nodeType="withEffect">
                                  <p:stCondLst>
                                    <p:cond delay="0"/>
                                  </p:stCondLst>
                                  <p:childTnLst>
                                    <p:set>
                                      <p:cBhvr>
                                        <p:cTn id="1502" dur="1" fill="hold">
                                          <p:stCondLst>
                                            <p:cond delay="0"/>
                                          </p:stCondLst>
                                        </p:cTn>
                                        <p:tgtEl>
                                          <p:spTgt spid="952"/>
                                        </p:tgtEl>
                                        <p:attrNameLst>
                                          <p:attrName>style.visibility</p:attrName>
                                        </p:attrNameLst>
                                      </p:cBhvr>
                                      <p:to>
                                        <p:strVal val="visible"/>
                                      </p:to>
                                    </p:set>
                                    <p:anim calcmode="lin" valueType="num">
                                      <p:cBhvr additive="base">
                                        <p:cTn id="1503" dur="1500"/>
                                        <p:tgtEl>
                                          <p:spTgt spid="952"/>
                                        </p:tgtEl>
                                        <p:attrNameLst>
                                          <p:attrName>ppt_x</p:attrName>
                                        </p:attrNameLst>
                                      </p:cBhvr>
                                      <p:tavLst>
                                        <p:tav tm="0">
                                          <p:val>
                                            <p:strVal val="#ppt_x+#ppt_w*1.125000"/>
                                          </p:val>
                                        </p:tav>
                                        <p:tav tm="100000">
                                          <p:val>
                                            <p:strVal val="#ppt_x"/>
                                          </p:val>
                                        </p:tav>
                                      </p:tavLst>
                                    </p:anim>
                                    <p:animEffect transition="in" filter="wipe(left)">
                                      <p:cBhvr>
                                        <p:cTn id="1504" dur="1500"/>
                                        <p:tgtEl>
                                          <p:spTgt spid="952"/>
                                        </p:tgtEl>
                                      </p:cBhvr>
                                    </p:animEffect>
                                  </p:childTnLst>
                                </p:cTn>
                              </p:par>
                              <p:par>
                                <p:cTn id="1505" presetID="12" presetClass="entr" presetSubtype="2" fill="hold" grpId="0" nodeType="withEffect">
                                  <p:stCondLst>
                                    <p:cond delay="0"/>
                                  </p:stCondLst>
                                  <p:childTnLst>
                                    <p:set>
                                      <p:cBhvr>
                                        <p:cTn id="1506" dur="1" fill="hold">
                                          <p:stCondLst>
                                            <p:cond delay="0"/>
                                          </p:stCondLst>
                                        </p:cTn>
                                        <p:tgtEl>
                                          <p:spTgt spid="953"/>
                                        </p:tgtEl>
                                        <p:attrNameLst>
                                          <p:attrName>style.visibility</p:attrName>
                                        </p:attrNameLst>
                                      </p:cBhvr>
                                      <p:to>
                                        <p:strVal val="visible"/>
                                      </p:to>
                                    </p:set>
                                    <p:anim calcmode="lin" valueType="num">
                                      <p:cBhvr additive="base">
                                        <p:cTn id="1507" dur="1500"/>
                                        <p:tgtEl>
                                          <p:spTgt spid="953"/>
                                        </p:tgtEl>
                                        <p:attrNameLst>
                                          <p:attrName>ppt_x</p:attrName>
                                        </p:attrNameLst>
                                      </p:cBhvr>
                                      <p:tavLst>
                                        <p:tav tm="0">
                                          <p:val>
                                            <p:strVal val="#ppt_x+#ppt_w*1.125000"/>
                                          </p:val>
                                        </p:tav>
                                        <p:tav tm="100000">
                                          <p:val>
                                            <p:strVal val="#ppt_x"/>
                                          </p:val>
                                        </p:tav>
                                      </p:tavLst>
                                    </p:anim>
                                    <p:animEffect transition="in" filter="wipe(left)">
                                      <p:cBhvr>
                                        <p:cTn id="1508" dur="1500"/>
                                        <p:tgtEl>
                                          <p:spTgt spid="953"/>
                                        </p:tgtEl>
                                      </p:cBhvr>
                                    </p:animEffect>
                                  </p:childTnLst>
                                </p:cTn>
                              </p:par>
                              <p:par>
                                <p:cTn id="1509" presetID="12" presetClass="entr" presetSubtype="2" fill="hold" grpId="0" nodeType="withEffect">
                                  <p:stCondLst>
                                    <p:cond delay="0"/>
                                  </p:stCondLst>
                                  <p:childTnLst>
                                    <p:set>
                                      <p:cBhvr>
                                        <p:cTn id="1510" dur="1" fill="hold">
                                          <p:stCondLst>
                                            <p:cond delay="0"/>
                                          </p:stCondLst>
                                        </p:cTn>
                                        <p:tgtEl>
                                          <p:spTgt spid="954"/>
                                        </p:tgtEl>
                                        <p:attrNameLst>
                                          <p:attrName>style.visibility</p:attrName>
                                        </p:attrNameLst>
                                      </p:cBhvr>
                                      <p:to>
                                        <p:strVal val="visible"/>
                                      </p:to>
                                    </p:set>
                                    <p:anim calcmode="lin" valueType="num">
                                      <p:cBhvr additive="base">
                                        <p:cTn id="1511" dur="1500"/>
                                        <p:tgtEl>
                                          <p:spTgt spid="954"/>
                                        </p:tgtEl>
                                        <p:attrNameLst>
                                          <p:attrName>ppt_x</p:attrName>
                                        </p:attrNameLst>
                                      </p:cBhvr>
                                      <p:tavLst>
                                        <p:tav tm="0">
                                          <p:val>
                                            <p:strVal val="#ppt_x+#ppt_w*1.125000"/>
                                          </p:val>
                                        </p:tav>
                                        <p:tav tm="100000">
                                          <p:val>
                                            <p:strVal val="#ppt_x"/>
                                          </p:val>
                                        </p:tav>
                                      </p:tavLst>
                                    </p:anim>
                                    <p:animEffect transition="in" filter="wipe(left)">
                                      <p:cBhvr>
                                        <p:cTn id="1512" dur="1500"/>
                                        <p:tgtEl>
                                          <p:spTgt spid="954"/>
                                        </p:tgtEl>
                                      </p:cBhvr>
                                    </p:animEffect>
                                  </p:childTnLst>
                                </p:cTn>
                              </p:par>
                              <p:par>
                                <p:cTn id="1513" presetID="12" presetClass="entr" presetSubtype="2" fill="hold" grpId="0" nodeType="withEffect">
                                  <p:stCondLst>
                                    <p:cond delay="0"/>
                                  </p:stCondLst>
                                  <p:childTnLst>
                                    <p:set>
                                      <p:cBhvr>
                                        <p:cTn id="1514" dur="1" fill="hold">
                                          <p:stCondLst>
                                            <p:cond delay="0"/>
                                          </p:stCondLst>
                                        </p:cTn>
                                        <p:tgtEl>
                                          <p:spTgt spid="955"/>
                                        </p:tgtEl>
                                        <p:attrNameLst>
                                          <p:attrName>style.visibility</p:attrName>
                                        </p:attrNameLst>
                                      </p:cBhvr>
                                      <p:to>
                                        <p:strVal val="visible"/>
                                      </p:to>
                                    </p:set>
                                    <p:anim calcmode="lin" valueType="num">
                                      <p:cBhvr additive="base">
                                        <p:cTn id="1515" dur="1500"/>
                                        <p:tgtEl>
                                          <p:spTgt spid="955"/>
                                        </p:tgtEl>
                                        <p:attrNameLst>
                                          <p:attrName>ppt_x</p:attrName>
                                        </p:attrNameLst>
                                      </p:cBhvr>
                                      <p:tavLst>
                                        <p:tav tm="0">
                                          <p:val>
                                            <p:strVal val="#ppt_x+#ppt_w*1.125000"/>
                                          </p:val>
                                        </p:tav>
                                        <p:tav tm="100000">
                                          <p:val>
                                            <p:strVal val="#ppt_x"/>
                                          </p:val>
                                        </p:tav>
                                      </p:tavLst>
                                    </p:anim>
                                    <p:animEffect transition="in" filter="wipe(left)">
                                      <p:cBhvr>
                                        <p:cTn id="1516" dur="1500"/>
                                        <p:tgtEl>
                                          <p:spTgt spid="955"/>
                                        </p:tgtEl>
                                      </p:cBhvr>
                                    </p:animEffect>
                                  </p:childTnLst>
                                </p:cTn>
                              </p:par>
                              <p:par>
                                <p:cTn id="1517" presetID="12" presetClass="entr" presetSubtype="2" fill="hold" grpId="0" nodeType="withEffect">
                                  <p:stCondLst>
                                    <p:cond delay="0"/>
                                  </p:stCondLst>
                                  <p:childTnLst>
                                    <p:set>
                                      <p:cBhvr>
                                        <p:cTn id="1518" dur="1" fill="hold">
                                          <p:stCondLst>
                                            <p:cond delay="0"/>
                                          </p:stCondLst>
                                        </p:cTn>
                                        <p:tgtEl>
                                          <p:spTgt spid="956"/>
                                        </p:tgtEl>
                                        <p:attrNameLst>
                                          <p:attrName>style.visibility</p:attrName>
                                        </p:attrNameLst>
                                      </p:cBhvr>
                                      <p:to>
                                        <p:strVal val="visible"/>
                                      </p:to>
                                    </p:set>
                                    <p:anim calcmode="lin" valueType="num">
                                      <p:cBhvr additive="base">
                                        <p:cTn id="1519" dur="1500"/>
                                        <p:tgtEl>
                                          <p:spTgt spid="956"/>
                                        </p:tgtEl>
                                        <p:attrNameLst>
                                          <p:attrName>ppt_x</p:attrName>
                                        </p:attrNameLst>
                                      </p:cBhvr>
                                      <p:tavLst>
                                        <p:tav tm="0">
                                          <p:val>
                                            <p:strVal val="#ppt_x+#ppt_w*1.125000"/>
                                          </p:val>
                                        </p:tav>
                                        <p:tav tm="100000">
                                          <p:val>
                                            <p:strVal val="#ppt_x"/>
                                          </p:val>
                                        </p:tav>
                                      </p:tavLst>
                                    </p:anim>
                                    <p:animEffect transition="in" filter="wipe(left)">
                                      <p:cBhvr>
                                        <p:cTn id="1520" dur="1500"/>
                                        <p:tgtEl>
                                          <p:spTgt spid="956"/>
                                        </p:tgtEl>
                                      </p:cBhvr>
                                    </p:animEffect>
                                  </p:childTnLst>
                                </p:cTn>
                              </p:par>
                              <p:par>
                                <p:cTn id="1521" presetID="12" presetClass="entr" presetSubtype="2" fill="hold" grpId="0" nodeType="withEffect">
                                  <p:stCondLst>
                                    <p:cond delay="0"/>
                                  </p:stCondLst>
                                  <p:childTnLst>
                                    <p:set>
                                      <p:cBhvr>
                                        <p:cTn id="1522" dur="1" fill="hold">
                                          <p:stCondLst>
                                            <p:cond delay="0"/>
                                          </p:stCondLst>
                                        </p:cTn>
                                        <p:tgtEl>
                                          <p:spTgt spid="957"/>
                                        </p:tgtEl>
                                        <p:attrNameLst>
                                          <p:attrName>style.visibility</p:attrName>
                                        </p:attrNameLst>
                                      </p:cBhvr>
                                      <p:to>
                                        <p:strVal val="visible"/>
                                      </p:to>
                                    </p:set>
                                    <p:anim calcmode="lin" valueType="num">
                                      <p:cBhvr additive="base">
                                        <p:cTn id="1523" dur="1500"/>
                                        <p:tgtEl>
                                          <p:spTgt spid="957"/>
                                        </p:tgtEl>
                                        <p:attrNameLst>
                                          <p:attrName>ppt_x</p:attrName>
                                        </p:attrNameLst>
                                      </p:cBhvr>
                                      <p:tavLst>
                                        <p:tav tm="0">
                                          <p:val>
                                            <p:strVal val="#ppt_x+#ppt_w*1.125000"/>
                                          </p:val>
                                        </p:tav>
                                        <p:tav tm="100000">
                                          <p:val>
                                            <p:strVal val="#ppt_x"/>
                                          </p:val>
                                        </p:tav>
                                      </p:tavLst>
                                    </p:anim>
                                    <p:animEffect transition="in" filter="wipe(left)">
                                      <p:cBhvr>
                                        <p:cTn id="1524" dur="1500"/>
                                        <p:tgtEl>
                                          <p:spTgt spid="957"/>
                                        </p:tgtEl>
                                      </p:cBhvr>
                                    </p:animEffect>
                                  </p:childTnLst>
                                </p:cTn>
                              </p:par>
                              <p:par>
                                <p:cTn id="1525" presetID="12" presetClass="entr" presetSubtype="2" fill="hold" grpId="0" nodeType="withEffect">
                                  <p:stCondLst>
                                    <p:cond delay="0"/>
                                  </p:stCondLst>
                                  <p:childTnLst>
                                    <p:set>
                                      <p:cBhvr>
                                        <p:cTn id="1526" dur="1" fill="hold">
                                          <p:stCondLst>
                                            <p:cond delay="0"/>
                                          </p:stCondLst>
                                        </p:cTn>
                                        <p:tgtEl>
                                          <p:spTgt spid="958"/>
                                        </p:tgtEl>
                                        <p:attrNameLst>
                                          <p:attrName>style.visibility</p:attrName>
                                        </p:attrNameLst>
                                      </p:cBhvr>
                                      <p:to>
                                        <p:strVal val="visible"/>
                                      </p:to>
                                    </p:set>
                                    <p:anim calcmode="lin" valueType="num">
                                      <p:cBhvr additive="base">
                                        <p:cTn id="1527" dur="1500"/>
                                        <p:tgtEl>
                                          <p:spTgt spid="958"/>
                                        </p:tgtEl>
                                        <p:attrNameLst>
                                          <p:attrName>ppt_x</p:attrName>
                                        </p:attrNameLst>
                                      </p:cBhvr>
                                      <p:tavLst>
                                        <p:tav tm="0">
                                          <p:val>
                                            <p:strVal val="#ppt_x+#ppt_w*1.125000"/>
                                          </p:val>
                                        </p:tav>
                                        <p:tav tm="100000">
                                          <p:val>
                                            <p:strVal val="#ppt_x"/>
                                          </p:val>
                                        </p:tav>
                                      </p:tavLst>
                                    </p:anim>
                                    <p:animEffect transition="in" filter="wipe(left)">
                                      <p:cBhvr>
                                        <p:cTn id="1528" dur="1500"/>
                                        <p:tgtEl>
                                          <p:spTgt spid="958"/>
                                        </p:tgtEl>
                                      </p:cBhvr>
                                    </p:animEffect>
                                  </p:childTnLst>
                                </p:cTn>
                              </p:par>
                              <p:par>
                                <p:cTn id="1529" presetID="12" presetClass="entr" presetSubtype="2" fill="hold" grpId="0" nodeType="withEffect">
                                  <p:stCondLst>
                                    <p:cond delay="0"/>
                                  </p:stCondLst>
                                  <p:childTnLst>
                                    <p:set>
                                      <p:cBhvr>
                                        <p:cTn id="1530" dur="1" fill="hold">
                                          <p:stCondLst>
                                            <p:cond delay="0"/>
                                          </p:stCondLst>
                                        </p:cTn>
                                        <p:tgtEl>
                                          <p:spTgt spid="959"/>
                                        </p:tgtEl>
                                        <p:attrNameLst>
                                          <p:attrName>style.visibility</p:attrName>
                                        </p:attrNameLst>
                                      </p:cBhvr>
                                      <p:to>
                                        <p:strVal val="visible"/>
                                      </p:to>
                                    </p:set>
                                    <p:anim calcmode="lin" valueType="num">
                                      <p:cBhvr additive="base">
                                        <p:cTn id="1531" dur="1500"/>
                                        <p:tgtEl>
                                          <p:spTgt spid="959"/>
                                        </p:tgtEl>
                                        <p:attrNameLst>
                                          <p:attrName>ppt_x</p:attrName>
                                        </p:attrNameLst>
                                      </p:cBhvr>
                                      <p:tavLst>
                                        <p:tav tm="0">
                                          <p:val>
                                            <p:strVal val="#ppt_x+#ppt_w*1.125000"/>
                                          </p:val>
                                        </p:tav>
                                        <p:tav tm="100000">
                                          <p:val>
                                            <p:strVal val="#ppt_x"/>
                                          </p:val>
                                        </p:tav>
                                      </p:tavLst>
                                    </p:anim>
                                    <p:animEffect transition="in" filter="wipe(left)">
                                      <p:cBhvr>
                                        <p:cTn id="1532" dur="1500"/>
                                        <p:tgtEl>
                                          <p:spTgt spid="959"/>
                                        </p:tgtEl>
                                      </p:cBhvr>
                                    </p:animEffect>
                                  </p:childTnLst>
                                </p:cTn>
                              </p:par>
                              <p:par>
                                <p:cTn id="1533" presetID="12" presetClass="entr" presetSubtype="2" fill="hold" grpId="0" nodeType="withEffect">
                                  <p:stCondLst>
                                    <p:cond delay="0"/>
                                  </p:stCondLst>
                                  <p:childTnLst>
                                    <p:set>
                                      <p:cBhvr>
                                        <p:cTn id="1534" dur="1" fill="hold">
                                          <p:stCondLst>
                                            <p:cond delay="0"/>
                                          </p:stCondLst>
                                        </p:cTn>
                                        <p:tgtEl>
                                          <p:spTgt spid="960"/>
                                        </p:tgtEl>
                                        <p:attrNameLst>
                                          <p:attrName>style.visibility</p:attrName>
                                        </p:attrNameLst>
                                      </p:cBhvr>
                                      <p:to>
                                        <p:strVal val="visible"/>
                                      </p:to>
                                    </p:set>
                                    <p:anim calcmode="lin" valueType="num">
                                      <p:cBhvr additive="base">
                                        <p:cTn id="1535" dur="1500"/>
                                        <p:tgtEl>
                                          <p:spTgt spid="960"/>
                                        </p:tgtEl>
                                        <p:attrNameLst>
                                          <p:attrName>ppt_x</p:attrName>
                                        </p:attrNameLst>
                                      </p:cBhvr>
                                      <p:tavLst>
                                        <p:tav tm="0">
                                          <p:val>
                                            <p:strVal val="#ppt_x+#ppt_w*1.125000"/>
                                          </p:val>
                                        </p:tav>
                                        <p:tav tm="100000">
                                          <p:val>
                                            <p:strVal val="#ppt_x"/>
                                          </p:val>
                                        </p:tav>
                                      </p:tavLst>
                                    </p:anim>
                                    <p:animEffect transition="in" filter="wipe(left)">
                                      <p:cBhvr>
                                        <p:cTn id="1536" dur="1500"/>
                                        <p:tgtEl>
                                          <p:spTgt spid="960"/>
                                        </p:tgtEl>
                                      </p:cBhvr>
                                    </p:animEffect>
                                  </p:childTnLst>
                                </p:cTn>
                              </p:par>
                              <p:par>
                                <p:cTn id="1537" presetID="12" presetClass="entr" presetSubtype="2" fill="hold" grpId="0" nodeType="withEffect">
                                  <p:stCondLst>
                                    <p:cond delay="0"/>
                                  </p:stCondLst>
                                  <p:childTnLst>
                                    <p:set>
                                      <p:cBhvr>
                                        <p:cTn id="1538" dur="1" fill="hold">
                                          <p:stCondLst>
                                            <p:cond delay="0"/>
                                          </p:stCondLst>
                                        </p:cTn>
                                        <p:tgtEl>
                                          <p:spTgt spid="961"/>
                                        </p:tgtEl>
                                        <p:attrNameLst>
                                          <p:attrName>style.visibility</p:attrName>
                                        </p:attrNameLst>
                                      </p:cBhvr>
                                      <p:to>
                                        <p:strVal val="visible"/>
                                      </p:to>
                                    </p:set>
                                    <p:anim calcmode="lin" valueType="num">
                                      <p:cBhvr additive="base">
                                        <p:cTn id="1539" dur="1500"/>
                                        <p:tgtEl>
                                          <p:spTgt spid="961"/>
                                        </p:tgtEl>
                                        <p:attrNameLst>
                                          <p:attrName>ppt_x</p:attrName>
                                        </p:attrNameLst>
                                      </p:cBhvr>
                                      <p:tavLst>
                                        <p:tav tm="0">
                                          <p:val>
                                            <p:strVal val="#ppt_x+#ppt_w*1.125000"/>
                                          </p:val>
                                        </p:tav>
                                        <p:tav tm="100000">
                                          <p:val>
                                            <p:strVal val="#ppt_x"/>
                                          </p:val>
                                        </p:tav>
                                      </p:tavLst>
                                    </p:anim>
                                    <p:animEffect transition="in" filter="wipe(left)">
                                      <p:cBhvr>
                                        <p:cTn id="1540" dur="1500"/>
                                        <p:tgtEl>
                                          <p:spTgt spid="961"/>
                                        </p:tgtEl>
                                      </p:cBhvr>
                                    </p:animEffect>
                                  </p:childTnLst>
                                </p:cTn>
                              </p:par>
                              <p:par>
                                <p:cTn id="1541" presetID="12" presetClass="entr" presetSubtype="2" fill="hold" grpId="0" nodeType="withEffect">
                                  <p:stCondLst>
                                    <p:cond delay="0"/>
                                  </p:stCondLst>
                                  <p:childTnLst>
                                    <p:set>
                                      <p:cBhvr>
                                        <p:cTn id="1542" dur="1" fill="hold">
                                          <p:stCondLst>
                                            <p:cond delay="0"/>
                                          </p:stCondLst>
                                        </p:cTn>
                                        <p:tgtEl>
                                          <p:spTgt spid="962"/>
                                        </p:tgtEl>
                                        <p:attrNameLst>
                                          <p:attrName>style.visibility</p:attrName>
                                        </p:attrNameLst>
                                      </p:cBhvr>
                                      <p:to>
                                        <p:strVal val="visible"/>
                                      </p:to>
                                    </p:set>
                                    <p:anim calcmode="lin" valueType="num">
                                      <p:cBhvr additive="base">
                                        <p:cTn id="1543" dur="1500"/>
                                        <p:tgtEl>
                                          <p:spTgt spid="962"/>
                                        </p:tgtEl>
                                        <p:attrNameLst>
                                          <p:attrName>ppt_x</p:attrName>
                                        </p:attrNameLst>
                                      </p:cBhvr>
                                      <p:tavLst>
                                        <p:tav tm="0">
                                          <p:val>
                                            <p:strVal val="#ppt_x+#ppt_w*1.125000"/>
                                          </p:val>
                                        </p:tav>
                                        <p:tav tm="100000">
                                          <p:val>
                                            <p:strVal val="#ppt_x"/>
                                          </p:val>
                                        </p:tav>
                                      </p:tavLst>
                                    </p:anim>
                                    <p:animEffect transition="in" filter="wipe(left)">
                                      <p:cBhvr>
                                        <p:cTn id="1544" dur="1500"/>
                                        <p:tgtEl>
                                          <p:spTgt spid="962"/>
                                        </p:tgtEl>
                                      </p:cBhvr>
                                    </p:animEffect>
                                  </p:childTnLst>
                                </p:cTn>
                              </p:par>
                              <p:par>
                                <p:cTn id="1545" presetID="12" presetClass="entr" presetSubtype="2" fill="hold" grpId="0" nodeType="withEffect">
                                  <p:stCondLst>
                                    <p:cond delay="0"/>
                                  </p:stCondLst>
                                  <p:childTnLst>
                                    <p:set>
                                      <p:cBhvr>
                                        <p:cTn id="1546" dur="1" fill="hold">
                                          <p:stCondLst>
                                            <p:cond delay="0"/>
                                          </p:stCondLst>
                                        </p:cTn>
                                        <p:tgtEl>
                                          <p:spTgt spid="963"/>
                                        </p:tgtEl>
                                        <p:attrNameLst>
                                          <p:attrName>style.visibility</p:attrName>
                                        </p:attrNameLst>
                                      </p:cBhvr>
                                      <p:to>
                                        <p:strVal val="visible"/>
                                      </p:to>
                                    </p:set>
                                    <p:anim calcmode="lin" valueType="num">
                                      <p:cBhvr additive="base">
                                        <p:cTn id="1547" dur="1500"/>
                                        <p:tgtEl>
                                          <p:spTgt spid="963"/>
                                        </p:tgtEl>
                                        <p:attrNameLst>
                                          <p:attrName>ppt_x</p:attrName>
                                        </p:attrNameLst>
                                      </p:cBhvr>
                                      <p:tavLst>
                                        <p:tav tm="0">
                                          <p:val>
                                            <p:strVal val="#ppt_x+#ppt_w*1.125000"/>
                                          </p:val>
                                        </p:tav>
                                        <p:tav tm="100000">
                                          <p:val>
                                            <p:strVal val="#ppt_x"/>
                                          </p:val>
                                        </p:tav>
                                      </p:tavLst>
                                    </p:anim>
                                    <p:animEffect transition="in" filter="wipe(left)">
                                      <p:cBhvr>
                                        <p:cTn id="1548" dur="1500"/>
                                        <p:tgtEl>
                                          <p:spTgt spid="963"/>
                                        </p:tgtEl>
                                      </p:cBhvr>
                                    </p:animEffect>
                                  </p:childTnLst>
                                </p:cTn>
                              </p:par>
                              <p:par>
                                <p:cTn id="1549" presetID="12" presetClass="entr" presetSubtype="2" fill="hold" grpId="0" nodeType="withEffect">
                                  <p:stCondLst>
                                    <p:cond delay="0"/>
                                  </p:stCondLst>
                                  <p:childTnLst>
                                    <p:set>
                                      <p:cBhvr>
                                        <p:cTn id="1550" dur="1" fill="hold">
                                          <p:stCondLst>
                                            <p:cond delay="0"/>
                                          </p:stCondLst>
                                        </p:cTn>
                                        <p:tgtEl>
                                          <p:spTgt spid="964"/>
                                        </p:tgtEl>
                                        <p:attrNameLst>
                                          <p:attrName>style.visibility</p:attrName>
                                        </p:attrNameLst>
                                      </p:cBhvr>
                                      <p:to>
                                        <p:strVal val="visible"/>
                                      </p:to>
                                    </p:set>
                                    <p:anim calcmode="lin" valueType="num">
                                      <p:cBhvr additive="base">
                                        <p:cTn id="1551" dur="1500"/>
                                        <p:tgtEl>
                                          <p:spTgt spid="964"/>
                                        </p:tgtEl>
                                        <p:attrNameLst>
                                          <p:attrName>ppt_x</p:attrName>
                                        </p:attrNameLst>
                                      </p:cBhvr>
                                      <p:tavLst>
                                        <p:tav tm="0">
                                          <p:val>
                                            <p:strVal val="#ppt_x+#ppt_w*1.125000"/>
                                          </p:val>
                                        </p:tav>
                                        <p:tav tm="100000">
                                          <p:val>
                                            <p:strVal val="#ppt_x"/>
                                          </p:val>
                                        </p:tav>
                                      </p:tavLst>
                                    </p:anim>
                                    <p:animEffect transition="in" filter="wipe(left)">
                                      <p:cBhvr>
                                        <p:cTn id="1552" dur="1500"/>
                                        <p:tgtEl>
                                          <p:spTgt spid="964"/>
                                        </p:tgtEl>
                                      </p:cBhvr>
                                    </p:animEffect>
                                  </p:childTnLst>
                                </p:cTn>
                              </p:par>
                              <p:par>
                                <p:cTn id="1553" presetID="12" presetClass="entr" presetSubtype="2" fill="hold" grpId="0" nodeType="withEffect">
                                  <p:stCondLst>
                                    <p:cond delay="0"/>
                                  </p:stCondLst>
                                  <p:childTnLst>
                                    <p:set>
                                      <p:cBhvr>
                                        <p:cTn id="1554" dur="1" fill="hold">
                                          <p:stCondLst>
                                            <p:cond delay="0"/>
                                          </p:stCondLst>
                                        </p:cTn>
                                        <p:tgtEl>
                                          <p:spTgt spid="965"/>
                                        </p:tgtEl>
                                        <p:attrNameLst>
                                          <p:attrName>style.visibility</p:attrName>
                                        </p:attrNameLst>
                                      </p:cBhvr>
                                      <p:to>
                                        <p:strVal val="visible"/>
                                      </p:to>
                                    </p:set>
                                    <p:anim calcmode="lin" valueType="num">
                                      <p:cBhvr additive="base">
                                        <p:cTn id="1555" dur="1500"/>
                                        <p:tgtEl>
                                          <p:spTgt spid="965"/>
                                        </p:tgtEl>
                                        <p:attrNameLst>
                                          <p:attrName>ppt_x</p:attrName>
                                        </p:attrNameLst>
                                      </p:cBhvr>
                                      <p:tavLst>
                                        <p:tav tm="0">
                                          <p:val>
                                            <p:strVal val="#ppt_x+#ppt_w*1.125000"/>
                                          </p:val>
                                        </p:tav>
                                        <p:tav tm="100000">
                                          <p:val>
                                            <p:strVal val="#ppt_x"/>
                                          </p:val>
                                        </p:tav>
                                      </p:tavLst>
                                    </p:anim>
                                    <p:animEffect transition="in" filter="wipe(left)">
                                      <p:cBhvr>
                                        <p:cTn id="1556" dur="1500"/>
                                        <p:tgtEl>
                                          <p:spTgt spid="965"/>
                                        </p:tgtEl>
                                      </p:cBhvr>
                                    </p:animEffect>
                                  </p:childTnLst>
                                </p:cTn>
                              </p:par>
                              <p:par>
                                <p:cTn id="1557" presetID="12" presetClass="entr" presetSubtype="2" fill="hold" grpId="0" nodeType="withEffect">
                                  <p:stCondLst>
                                    <p:cond delay="0"/>
                                  </p:stCondLst>
                                  <p:childTnLst>
                                    <p:set>
                                      <p:cBhvr>
                                        <p:cTn id="1558" dur="1" fill="hold">
                                          <p:stCondLst>
                                            <p:cond delay="0"/>
                                          </p:stCondLst>
                                        </p:cTn>
                                        <p:tgtEl>
                                          <p:spTgt spid="966"/>
                                        </p:tgtEl>
                                        <p:attrNameLst>
                                          <p:attrName>style.visibility</p:attrName>
                                        </p:attrNameLst>
                                      </p:cBhvr>
                                      <p:to>
                                        <p:strVal val="visible"/>
                                      </p:to>
                                    </p:set>
                                    <p:anim calcmode="lin" valueType="num">
                                      <p:cBhvr additive="base">
                                        <p:cTn id="1559" dur="1500"/>
                                        <p:tgtEl>
                                          <p:spTgt spid="966"/>
                                        </p:tgtEl>
                                        <p:attrNameLst>
                                          <p:attrName>ppt_x</p:attrName>
                                        </p:attrNameLst>
                                      </p:cBhvr>
                                      <p:tavLst>
                                        <p:tav tm="0">
                                          <p:val>
                                            <p:strVal val="#ppt_x+#ppt_w*1.125000"/>
                                          </p:val>
                                        </p:tav>
                                        <p:tav tm="100000">
                                          <p:val>
                                            <p:strVal val="#ppt_x"/>
                                          </p:val>
                                        </p:tav>
                                      </p:tavLst>
                                    </p:anim>
                                    <p:animEffect transition="in" filter="wipe(left)">
                                      <p:cBhvr>
                                        <p:cTn id="1560" dur="1500"/>
                                        <p:tgtEl>
                                          <p:spTgt spid="966"/>
                                        </p:tgtEl>
                                      </p:cBhvr>
                                    </p:animEffect>
                                  </p:childTnLst>
                                </p:cTn>
                              </p:par>
                              <p:par>
                                <p:cTn id="1561" presetID="12" presetClass="entr" presetSubtype="2" fill="hold" grpId="0" nodeType="withEffect">
                                  <p:stCondLst>
                                    <p:cond delay="0"/>
                                  </p:stCondLst>
                                  <p:childTnLst>
                                    <p:set>
                                      <p:cBhvr>
                                        <p:cTn id="1562" dur="1" fill="hold">
                                          <p:stCondLst>
                                            <p:cond delay="0"/>
                                          </p:stCondLst>
                                        </p:cTn>
                                        <p:tgtEl>
                                          <p:spTgt spid="967"/>
                                        </p:tgtEl>
                                        <p:attrNameLst>
                                          <p:attrName>style.visibility</p:attrName>
                                        </p:attrNameLst>
                                      </p:cBhvr>
                                      <p:to>
                                        <p:strVal val="visible"/>
                                      </p:to>
                                    </p:set>
                                    <p:anim calcmode="lin" valueType="num">
                                      <p:cBhvr additive="base">
                                        <p:cTn id="1563" dur="1500"/>
                                        <p:tgtEl>
                                          <p:spTgt spid="967"/>
                                        </p:tgtEl>
                                        <p:attrNameLst>
                                          <p:attrName>ppt_x</p:attrName>
                                        </p:attrNameLst>
                                      </p:cBhvr>
                                      <p:tavLst>
                                        <p:tav tm="0">
                                          <p:val>
                                            <p:strVal val="#ppt_x+#ppt_w*1.125000"/>
                                          </p:val>
                                        </p:tav>
                                        <p:tav tm="100000">
                                          <p:val>
                                            <p:strVal val="#ppt_x"/>
                                          </p:val>
                                        </p:tav>
                                      </p:tavLst>
                                    </p:anim>
                                    <p:animEffect transition="in" filter="wipe(left)">
                                      <p:cBhvr>
                                        <p:cTn id="1564" dur="1500"/>
                                        <p:tgtEl>
                                          <p:spTgt spid="967"/>
                                        </p:tgtEl>
                                      </p:cBhvr>
                                    </p:animEffect>
                                  </p:childTnLst>
                                </p:cTn>
                              </p:par>
                              <p:par>
                                <p:cTn id="1565" presetID="12" presetClass="entr" presetSubtype="2" fill="hold" grpId="0" nodeType="withEffect">
                                  <p:stCondLst>
                                    <p:cond delay="0"/>
                                  </p:stCondLst>
                                  <p:childTnLst>
                                    <p:set>
                                      <p:cBhvr>
                                        <p:cTn id="1566" dur="1" fill="hold">
                                          <p:stCondLst>
                                            <p:cond delay="0"/>
                                          </p:stCondLst>
                                        </p:cTn>
                                        <p:tgtEl>
                                          <p:spTgt spid="968"/>
                                        </p:tgtEl>
                                        <p:attrNameLst>
                                          <p:attrName>style.visibility</p:attrName>
                                        </p:attrNameLst>
                                      </p:cBhvr>
                                      <p:to>
                                        <p:strVal val="visible"/>
                                      </p:to>
                                    </p:set>
                                    <p:anim calcmode="lin" valueType="num">
                                      <p:cBhvr additive="base">
                                        <p:cTn id="1567" dur="1500"/>
                                        <p:tgtEl>
                                          <p:spTgt spid="968"/>
                                        </p:tgtEl>
                                        <p:attrNameLst>
                                          <p:attrName>ppt_x</p:attrName>
                                        </p:attrNameLst>
                                      </p:cBhvr>
                                      <p:tavLst>
                                        <p:tav tm="0">
                                          <p:val>
                                            <p:strVal val="#ppt_x+#ppt_w*1.125000"/>
                                          </p:val>
                                        </p:tav>
                                        <p:tav tm="100000">
                                          <p:val>
                                            <p:strVal val="#ppt_x"/>
                                          </p:val>
                                        </p:tav>
                                      </p:tavLst>
                                    </p:anim>
                                    <p:animEffect transition="in" filter="wipe(left)">
                                      <p:cBhvr>
                                        <p:cTn id="1568" dur="1500"/>
                                        <p:tgtEl>
                                          <p:spTgt spid="968"/>
                                        </p:tgtEl>
                                      </p:cBhvr>
                                    </p:animEffect>
                                  </p:childTnLst>
                                </p:cTn>
                              </p:par>
                              <p:par>
                                <p:cTn id="1569" presetID="12" presetClass="entr" presetSubtype="2" fill="hold" grpId="0" nodeType="withEffect">
                                  <p:stCondLst>
                                    <p:cond delay="0"/>
                                  </p:stCondLst>
                                  <p:childTnLst>
                                    <p:set>
                                      <p:cBhvr>
                                        <p:cTn id="1570" dur="1" fill="hold">
                                          <p:stCondLst>
                                            <p:cond delay="0"/>
                                          </p:stCondLst>
                                        </p:cTn>
                                        <p:tgtEl>
                                          <p:spTgt spid="969"/>
                                        </p:tgtEl>
                                        <p:attrNameLst>
                                          <p:attrName>style.visibility</p:attrName>
                                        </p:attrNameLst>
                                      </p:cBhvr>
                                      <p:to>
                                        <p:strVal val="visible"/>
                                      </p:to>
                                    </p:set>
                                    <p:anim calcmode="lin" valueType="num">
                                      <p:cBhvr additive="base">
                                        <p:cTn id="1571" dur="1500"/>
                                        <p:tgtEl>
                                          <p:spTgt spid="969"/>
                                        </p:tgtEl>
                                        <p:attrNameLst>
                                          <p:attrName>ppt_x</p:attrName>
                                        </p:attrNameLst>
                                      </p:cBhvr>
                                      <p:tavLst>
                                        <p:tav tm="0">
                                          <p:val>
                                            <p:strVal val="#ppt_x+#ppt_w*1.125000"/>
                                          </p:val>
                                        </p:tav>
                                        <p:tav tm="100000">
                                          <p:val>
                                            <p:strVal val="#ppt_x"/>
                                          </p:val>
                                        </p:tav>
                                      </p:tavLst>
                                    </p:anim>
                                    <p:animEffect transition="in" filter="wipe(left)">
                                      <p:cBhvr>
                                        <p:cTn id="1572" dur="1500"/>
                                        <p:tgtEl>
                                          <p:spTgt spid="969"/>
                                        </p:tgtEl>
                                      </p:cBhvr>
                                    </p:animEffect>
                                  </p:childTnLst>
                                </p:cTn>
                              </p:par>
                              <p:par>
                                <p:cTn id="1573" presetID="12" presetClass="entr" presetSubtype="2" fill="hold" grpId="0" nodeType="withEffect">
                                  <p:stCondLst>
                                    <p:cond delay="0"/>
                                  </p:stCondLst>
                                  <p:childTnLst>
                                    <p:set>
                                      <p:cBhvr>
                                        <p:cTn id="1574" dur="1" fill="hold">
                                          <p:stCondLst>
                                            <p:cond delay="0"/>
                                          </p:stCondLst>
                                        </p:cTn>
                                        <p:tgtEl>
                                          <p:spTgt spid="970"/>
                                        </p:tgtEl>
                                        <p:attrNameLst>
                                          <p:attrName>style.visibility</p:attrName>
                                        </p:attrNameLst>
                                      </p:cBhvr>
                                      <p:to>
                                        <p:strVal val="visible"/>
                                      </p:to>
                                    </p:set>
                                    <p:anim calcmode="lin" valueType="num">
                                      <p:cBhvr additive="base">
                                        <p:cTn id="1575" dur="1500"/>
                                        <p:tgtEl>
                                          <p:spTgt spid="970"/>
                                        </p:tgtEl>
                                        <p:attrNameLst>
                                          <p:attrName>ppt_x</p:attrName>
                                        </p:attrNameLst>
                                      </p:cBhvr>
                                      <p:tavLst>
                                        <p:tav tm="0">
                                          <p:val>
                                            <p:strVal val="#ppt_x+#ppt_w*1.125000"/>
                                          </p:val>
                                        </p:tav>
                                        <p:tav tm="100000">
                                          <p:val>
                                            <p:strVal val="#ppt_x"/>
                                          </p:val>
                                        </p:tav>
                                      </p:tavLst>
                                    </p:anim>
                                    <p:animEffect transition="in" filter="wipe(left)">
                                      <p:cBhvr>
                                        <p:cTn id="1576" dur="1500"/>
                                        <p:tgtEl>
                                          <p:spTgt spid="970"/>
                                        </p:tgtEl>
                                      </p:cBhvr>
                                    </p:animEffect>
                                  </p:childTnLst>
                                </p:cTn>
                              </p:par>
                              <p:par>
                                <p:cTn id="1577" presetID="12" presetClass="entr" presetSubtype="2" fill="hold" grpId="0" nodeType="withEffect">
                                  <p:stCondLst>
                                    <p:cond delay="0"/>
                                  </p:stCondLst>
                                  <p:childTnLst>
                                    <p:set>
                                      <p:cBhvr>
                                        <p:cTn id="1578" dur="1" fill="hold">
                                          <p:stCondLst>
                                            <p:cond delay="0"/>
                                          </p:stCondLst>
                                        </p:cTn>
                                        <p:tgtEl>
                                          <p:spTgt spid="971"/>
                                        </p:tgtEl>
                                        <p:attrNameLst>
                                          <p:attrName>style.visibility</p:attrName>
                                        </p:attrNameLst>
                                      </p:cBhvr>
                                      <p:to>
                                        <p:strVal val="visible"/>
                                      </p:to>
                                    </p:set>
                                    <p:anim calcmode="lin" valueType="num">
                                      <p:cBhvr additive="base">
                                        <p:cTn id="1579" dur="1500"/>
                                        <p:tgtEl>
                                          <p:spTgt spid="971"/>
                                        </p:tgtEl>
                                        <p:attrNameLst>
                                          <p:attrName>ppt_x</p:attrName>
                                        </p:attrNameLst>
                                      </p:cBhvr>
                                      <p:tavLst>
                                        <p:tav tm="0">
                                          <p:val>
                                            <p:strVal val="#ppt_x+#ppt_w*1.125000"/>
                                          </p:val>
                                        </p:tav>
                                        <p:tav tm="100000">
                                          <p:val>
                                            <p:strVal val="#ppt_x"/>
                                          </p:val>
                                        </p:tav>
                                      </p:tavLst>
                                    </p:anim>
                                    <p:animEffect transition="in" filter="wipe(left)">
                                      <p:cBhvr>
                                        <p:cTn id="1580" dur="1500"/>
                                        <p:tgtEl>
                                          <p:spTgt spid="971"/>
                                        </p:tgtEl>
                                      </p:cBhvr>
                                    </p:animEffect>
                                  </p:childTnLst>
                                </p:cTn>
                              </p:par>
                              <p:par>
                                <p:cTn id="1581" presetID="12" presetClass="entr" presetSubtype="2" fill="hold" grpId="0" nodeType="withEffect">
                                  <p:stCondLst>
                                    <p:cond delay="0"/>
                                  </p:stCondLst>
                                  <p:childTnLst>
                                    <p:set>
                                      <p:cBhvr>
                                        <p:cTn id="1582" dur="1" fill="hold">
                                          <p:stCondLst>
                                            <p:cond delay="0"/>
                                          </p:stCondLst>
                                        </p:cTn>
                                        <p:tgtEl>
                                          <p:spTgt spid="972"/>
                                        </p:tgtEl>
                                        <p:attrNameLst>
                                          <p:attrName>style.visibility</p:attrName>
                                        </p:attrNameLst>
                                      </p:cBhvr>
                                      <p:to>
                                        <p:strVal val="visible"/>
                                      </p:to>
                                    </p:set>
                                    <p:anim calcmode="lin" valueType="num">
                                      <p:cBhvr additive="base">
                                        <p:cTn id="1583" dur="1500"/>
                                        <p:tgtEl>
                                          <p:spTgt spid="972"/>
                                        </p:tgtEl>
                                        <p:attrNameLst>
                                          <p:attrName>ppt_x</p:attrName>
                                        </p:attrNameLst>
                                      </p:cBhvr>
                                      <p:tavLst>
                                        <p:tav tm="0">
                                          <p:val>
                                            <p:strVal val="#ppt_x+#ppt_w*1.125000"/>
                                          </p:val>
                                        </p:tav>
                                        <p:tav tm="100000">
                                          <p:val>
                                            <p:strVal val="#ppt_x"/>
                                          </p:val>
                                        </p:tav>
                                      </p:tavLst>
                                    </p:anim>
                                    <p:animEffect transition="in" filter="wipe(left)">
                                      <p:cBhvr>
                                        <p:cTn id="1584" dur="1500"/>
                                        <p:tgtEl>
                                          <p:spTgt spid="972"/>
                                        </p:tgtEl>
                                      </p:cBhvr>
                                    </p:animEffect>
                                  </p:childTnLst>
                                </p:cTn>
                              </p:par>
                              <p:par>
                                <p:cTn id="1585" presetID="12" presetClass="entr" presetSubtype="2" fill="hold" grpId="0" nodeType="withEffect">
                                  <p:stCondLst>
                                    <p:cond delay="0"/>
                                  </p:stCondLst>
                                  <p:childTnLst>
                                    <p:set>
                                      <p:cBhvr>
                                        <p:cTn id="1586" dur="1" fill="hold">
                                          <p:stCondLst>
                                            <p:cond delay="0"/>
                                          </p:stCondLst>
                                        </p:cTn>
                                        <p:tgtEl>
                                          <p:spTgt spid="973"/>
                                        </p:tgtEl>
                                        <p:attrNameLst>
                                          <p:attrName>style.visibility</p:attrName>
                                        </p:attrNameLst>
                                      </p:cBhvr>
                                      <p:to>
                                        <p:strVal val="visible"/>
                                      </p:to>
                                    </p:set>
                                    <p:anim calcmode="lin" valueType="num">
                                      <p:cBhvr additive="base">
                                        <p:cTn id="1587" dur="1500"/>
                                        <p:tgtEl>
                                          <p:spTgt spid="973"/>
                                        </p:tgtEl>
                                        <p:attrNameLst>
                                          <p:attrName>ppt_x</p:attrName>
                                        </p:attrNameLst>
                                      </p:cBhvr>
                                      <p:tavLst>
                                        <p:tav tm="0">
                                          <p:val>
                                            <p:strVal val="#ppt_x+#ppt_w*1.125000"/>
                                          </p:val>
                                        </p:tav>
                                        <p:tav tm="100000">
                                          <p:val>
                                            <p:strVal val="#ppt_x"/>
                                          </p:val>
                                        </p:tav>
                                      </p:tavLst>
                                    </p:anim>
                                    <p:animEffect transition="in" filter="wipe(left)">
                                      <p:cBhvr>
                                        <p:cTn id="1588" dur="1500"/>
                                        <p:tgtEl>
                                          <p:spTgt spid="973"/>
                                        </p:tgtEl>
                                      </p:cBhvr>
                                    </p:animEffect>
                                  </p:childTnLst>
                                </p:cTn>
                              </p:par>
                              <p:par>
                                <p:cTn id="1589" presetID="12" presetClass="entr" presetSubtype="2" fill="hold" grpId="0" nodeType="withEffect">
                                  <p:stCondLst>
                                    <p:cond delay="0"/>
                                  </p:stCondLst>
                                  <p:childTnLst>
                                    <p:set>
                                      <p:cBhvr>
                                        <p:cTn id="1590" dur="1" fill="hold">
                                          <p:stCondLst>
                                            <p:cond delay="0"/>
                                          </p:stCondLst>
                                        </p:cTn>
                                        <p:tgtEl>
                                          <p:spTgt spid="974"/>
                                        </p:tgtEl>
                                        <p:attrNameLst>
                                          <p:attrName>style.visibility</p:attrName>
                                        </p:attrNameLst>
                                      </p:cBhvr>
                                      <p:to>
                                        <p:strVal val="visible"/>
                                      </p:to>
                                    </p:set>
                                    <p:anim calcmode="lin" valueType="num">
                                      <p:cBhvr additive="base">
                                        <p:cTn id="1591" dur="1500"/>
                                        <p:tgtEl>
                                          <p:spTgt spid="974"/>
                                        </p:tgtEl>
                                        <p:attrNameLst>
                                          <p:attrName>ppt_x</p:attrName>
                                        </p:attrNameLst>
                                      </p:cBhvr>
                                      <p:tavLst>
                                        <p:tav tm="0">
                                          <p:val>
                                            <p:strVal val="#ppt_x+#ppt_w*1.125000"/>
                                          </p:val>
                                        </p:tav>
                                        <p:tav tm="100000">
                                          <p:val>
                                            <p:strVal val="#ppt_x"/>
                                          </p:val>
                                        </p:tav>
                                      </p:tavLst>
                                    </p:anim>
                                    <p:animEffect transition="in" filter="wipe(left)">
                                      <p:cBhvr>
                                        <p:cTn id="1592" dur="1500"/>
                                        <p:tgtEl>
                                          <p:spTgt spid="974"/>
                                        </p:tgtEl>
                                      </p:cBhvr>
                                    </p:animEffect>
                                  </p:childTnLst>
                                </p:cTn>
                              </p:par>
                              <p:par>
                                <p:cTn id="1593" presetID="12" presetClass="entr" presetSubtype="2" fill="hold" grpId="0" nodeType="withEffect">
                                  <p:stCondLst>
                                    <p:cond delay="0"/>
                                  </p:stCondLst>
                                  <p:childTnLst>
                                    <p:set>
                                      <p:cBhvr>
                                        <p:cTn id="1594" dur="1" fill="hold">
                                          <p:stCondLst>
                                            <p:cond delay="0"/>
                                          </p:stCondLst>
                                        </p:cTn>
                                        <p:tgtEl>
                                          <p:spTgt spid="975"/>
                                        </p:tgtEl>
                                        <p:attrNameLst>
                                          <p:attrName>style.visibility</p:attrName>
                                        </p:attrNameLst>
                                      </p:cBhvr>
                                      <p:to>
                                        <p:strVal val="visible"/>
                                      </p:to>
                                    </p:set>
                                    <p:anim calcmode="lin" valueType="num">
                                      <p:cBhvr additive="base">
                                        <p:cTn id="1595" dur="1500"/>
                                        <p:tgtEl>
                                          <p:spTgt spid="975"/>
                                        </p:tgtEl>
                                        <p:attrNameLst>
                                          <p:attrName>ppt_x</p:attrName>
                                        </p:attrNameLst>
                                      </p:cBhvr>
                                      <p:tavLst>
                                        <p:tav tm="0">
                                          <p:val>
                                            <p:strVal val="#ppt_x+#ppt_w*1.125000"/>
                                          </p:val>
                                        </p:tav>
                                        <p:tav tm="100000">
                                          <p:val>
                                            <p:strVal val="#ppt_x"/>
                                          </p:val>
                                        </p:tav>
                                      </p:tavLst>
                                    </p:anim>
                                    <p:animEffect transition="in" filter="wipe(left)">
                                      <p:cBhvr>
                                        <p:cTn id="1596" dur="1500"/>
                                        <p:tgtEl>
                                          <p:spTgt spid="975"/>
                                        </p:tgtEl>
                                      </p:cBhvr>
                                    </p:animEffect>
                                  </p:childTnLst>
                                </p:cTn>
                              </p:par>
                              <p:par>
                                <p:cTn id="1597" presetID="12" presetClass="entr" presetSubtype="2" fill="hold" grpId="0" nodeType="withEffect">
                                  <p:stCondLst>
                                    <p:cond delay="0"/>
                                  </p:stCondLst>
                                  <p:childTnLst>
                                    <p:set>
                                      <p:cBhvr>
                                        <p:cTn id="1598" dur="1" fill="hold">
                                          <p:stCondLst>
                                            <p:cond delay="0"/>
                                          </p:stCondLst>
                                        </p:cTn>
                                        <p:tgtEl>
                                          <p:spTgt spid="976"/>
                                        </p:tgtEl>
                                        <p:attrNameLst>
                                          <p:attrName>style.visibility</p:attrName>
                                        </p:attrNameLst>
                                      </p:cBhvr>
                                      <p:to>
                                        <p:strVal val="visible"/>
                                      </p:to>
                                    </p:set>
                                    <p:anim calcmode="lin" valueType="num">
                                      <p:cBhvr additive="base">
                                        <p:cTn id="1599" dur="1500"/>
                                        <p:tgtEl>
                                          <p:spTgt spid="976"/>
                                        </p:tgtEl>
                                        <p:attrNameLst>
                                          <p:attrName>ppt_x</p:attrName>
                                        </p:attrNameLst>
                                      </p:cBhvr>
                                      <p:tavLst>
                                        <p:tav tm="0">
                                          <p:val>
                                            <p:strVal val="#ppt_x+#ppt_w*1.125000"/>
                                          </p:val>
                                        </p:tav>
                                        <p:tav tm="100000">
                                          <p:val>
                                            <p:strVal val="#ppt_x"/>
                                          </p:val>
                                        </p:tav>
                                      </p:tavLst>
                                    </p:anim>
                                    <p:animEffect transition="in" filter="wipe(left)">
                                      <p:cBhvr>
                                        <p:cTn id="1600" dur="1500"/>
                                        <p:tgtEl>
                                          <p:spTgt spid="976"/>
                                        </p:tgtEl>
                                      </p:cBhvr>
                                    </p:animEffect>
                                  </p:childTnLst>
                                </p:cTn>
                              </p:par>
                              <p:par>
                                <p:cTn id="1601" presetID="12" presetClass="entr" presetSubtype="2" fill="hold" grpId="0" nodeType="withEffect">
                                  <p:stCondLst>
                                    <p:cond delay="0"/>
                                  </p:stCondLst>
                                  <p:childTnLst>
                                    <p:set>
                                      <p:cBhvr>
                                        <p:cTn id="1602" dur="1" fill="hold">
                                          <p:stCondLst>
                                            <p:cond delay="0"/>
                                          </p:stCondLst>
                                        </p:cTn>
                                        <p:tgtEl>
                                          <p:spTgt spid="977"/>
                                        </p:tgtEl>
                                        <p:attrNameLst>
                                          <p:attrName>style.visibility</p:attrName>
                                        </p:attrNameLst>
                                      </p:cBhvr>
                                      <p:to>
                                        <p:strVal val="visible"/>
                                      </p:to>
                                    </p:set>
                                    <p:anim calcmode="lin" valueType="num">
                                      <p:cBhvr additive="base">
                                        <p:cTn id="1603" dur="1500"/>
                                        <p:tgtEl>
                                          <p:spTgt spid="977"/>
                                        </p:tgtEl>
                                        <p:attrNameLst>
                                          <p:attrName>ppt_x</p:attrName>
                                        </p:attrNameLst>
                                      </p:cBhvr>
                                      <p:tavLst>
                                        <p:tav tm="0">
                                          <p:val>
                                            <p:strVal val="#ppt_x+#ppt_w*1.125000"/>
                                          </p:val>
                                        </p:tav>
                                        <p:tav tm="100000">
                                          <p:val>
                                            <p:strVal val="#ppt_x"/>
                                          </p:val>
                                        </p:tav>
                                      </p:tavLst>
                                    </p:anim>
                                    <p:animEffect transition="in" filter="wipe(left)">
                                      <p:cBhvr>
                                        <p:cTn id="1604" dur="1500"/>
                                        <p:tgtEl>
                                          <p:spTgt spid="977"/>
                                        </p:tgtEl>
                                      </p:cBhvr>
                                    </p:animEffect>
                                  </p:childTnLst>
                                </p:cTn>
                              </p:par>
                              <p:par>
                                <p:cTn id="1605" presetID="12" presetClass="entr" presetSubtype="2" fill="hold" grpId="0" nodeType="withEffect">
                                  <p:stCondLst>
                                    <p:cond delay="0"/>
                                  </p:stCondLst>
                                  <p:childTnLst>
                                    <p:set>
                                      <p:cBhvr>
                                        <p:cTn id="1606" dur="1" fill="hold">
                                          <p:stCondLst>
                                            <p:cond delay="0"/>
                                          </p:stCondLst>
                                        </p:cTn>
                                        <p:tgtEl>
                                          <p:spTgt spid="978"/>
                                        </p:tgtEl>
                                        <p:attrNameLst>
                                          <p:attrName>style.visibility</p:attrName>
                                        </p:attrNameLst>
                                      </p:cBhvr>
                                      <p:to>
                                        <p:strVal val="visible"/>
                                      </p:to>
                                    </p:set>
                                    <p:anim calcmode="lin" valueType="num">
                                      <p:cBhvr additive="base">
                                        <p:cTn id="1607" dur="1500"/>
                                        <p:tgtEl>
                                          <p:spTgt spid="978"/>
                                        </p:tgtEl>
                                        <p:attrNameLst>
                                          <p:attrName>ppt_x</p:attrName>
                                        </p:attrNameLst>
                                      </p:cBhvr>
                                      <p:tavLst>
                                        <p:tav tm="0">
                                          <p:val>
                                            <p:strVal val="#ppt_x+#ppt_w*1.125000"/>
                                          </p:val>
                                        </p:tav>
                                        <p:tav tm="100000">
                                          <p:val>
                                            <p:strVal val="#ppt_x"/>
                                          </p:val>
                                        </p:tav>
                                      </p:tavLst>
                                    </p:anim>
                                    <p:animEffect transition="in" filter="wipe(left)">
                                      <p:cBhvr>
                                        <p:cTn id="1608" dur="1500"/>
                                        <p:tgtEl>
                                          <p:spTgt spid="978"/>
                                        </p:tgtEl>
                                      </p:cBhvr>
                                    </p:animEffect>
                                  </p:childTnLst>
                                </p:cTn>
                              </p:par>
                              <p:par>
                                <p:cTn id="1609" presetID="12" presetClass="entr" presetSubtype="2" fill="hold" grpId="0" nodeType="withEffect">
                                  <p:stCondLst>
                                    <p:cond delay="0"/>
                                  </p:stCondLst>
                                  <p:childTnLst>
                                    <p:set>
                                      <p:cBhvr>
                                        <p:cTn id="1610" dur="1" fill="hold">
                                          <p:stCondLst>
                                            <p:cond delay="0"/>
                                          </p:stCondLst>
                                        </p:cTn>
                                        <p:tgtEl>
                                          <p:spTgt spid="979"/>
                                        </p:tgtEl>
                                        <p:attrNameLst>
                                          <p:attrName>style.visibility</p:attrName>
                                        </p:attrNameLst>
                                      </p:cBhvr>
                                      <p:to>
                                        <p:strVal val="visible"/>
                                      </p:to>
                                    </p:set>
                                    <p:anim calcmode="lin" valueType="num">
                                      <p:cBhvr additive="base">
                                        <p:cTn id="1611" dur="1500"/>
                                        <p:tgtEl>
                                          <p:spTgt spid="979"/>
                                        </p:tgtEl>
                                        <p:attrNameLst>
                                          <p:attrName>ppt_x</p:attrName>
                                        </p:attrNameLst>
                                      </p:cBhvr>
                                      <p:tavLst>
                                        <p:tav tm="0">
                                          <p:val>
                                            <p:strVal val="#ppt_x+#ppt_w*1.125000"/>
                                          </p:val>
                                        </p:tav>
                                        <p:tav tm="100000">
                                          <p:val>
                                            <p:strVal val="#ppt_x"/>
                                          </p:val>
                                        </p:tav>
                                      </p:tavLst>
                                    </p:anim>
                                    <p:animEffect transition="in" filter="wipe(left)">
                                      <p:cBhvr>
                                        <p:cTn id="1612" dur="1500"/>
                                        <p:tgtEl>
                                          <p:spTgt spid="979"/>
                                        </p:tgtEl>
                                      </p:cBhvr>
                                    </p:animEffect>
                                  </p:childTnLst>
                                </p:cTn>
                              </p:par>
                              <p:par>
                                <p:cTn id="1613" presetID="12" presetClass="entr" presetSubtype="2" fill="hold" grpId="0" nodeType="withEffect">
                                  <p:stCondLst>
                                    <p:cond delay="0"/>
                                  </p:stCondLst>
                                  <p:childTnLst>
                                    <p:set>
                                      <p:cBhvr>
                                        <p:cTn id="1614" dur="1" fill="hold">
                                          <p:stCondLst>
                                            <p:cond delay="0"/>
                                          </p:stCondLst>
                                        </p:cTn>
                                        <p:tgtEl>
                                          <p:spTgt spid="980"/>
                                        </p:tgtEl>
                                        <p:attrNameLst>
                                          <p:attrName>style.visibility</p:attrName>
                                        </p:attrNameLst>
                                      </p:cBhvr>
                                      <p:to>
                                        <p:strVal val="visible"/>
                                      </p:to>
                                    </p:set>
                                    <p:anim calcmode="lin" valueType="num">
                                      <p:cBhvr additive="base">
                                        <p:cTn id="1615" dur="1500"/>
                                        <p:tgtEl>
                                          <p:spTgt spid="980"/>
                                        </p:tgtEl>
                                        <p:attrNameLst>
                                          <p:attrName>ppt_x</p:attrName>
                                        </p:attrNameLst>
                                      </p:cBhvr>
                                      <p:tavLst>
                                        <p:tav tm="0">
                                          <p:val>
                                            <p:strVal val="#ppt_x+#ppt_w*1.125000"/>
                                          </p:val>
                                        </p:tav>
                                        <p:tav tm="100000">
                                          <p:val>
                                            <p:strVal val="#ppt_x"/>
                                          </p:val>
                                        </p:tav>
                                      </p:tavLst>
                                    </p:anim>
                                    <p:animEffect transition="in" filter="wipe(left)">
                                      <p:cBhvr>
                                        <p:cTn id="1616" dur="1500"/>
                                        <p:tgtEl>
                                          <p:spTgt spid="980"/>
                                        </p:tgtEl>
                                      </p:cBhvr>
                                    </p:animEffect>
                                  </p:childTnLst>
                                </p:cTn>
                              </p:par>
                              <p:par>
                                <p:cTn id="1617" presetID="12" presetClass="entr" presetSubtype="2" fill="hold" grpId="0" nodeType="withEffect">
                                  <p:stCondLst>
                                    <p:cond delay="0"/>
                                  </p:stCondLst>
                                  <p:childTnLst>
                                    <p:set>
                                      <p:cBhvr>
                                        <p:cTn id="1618" dur="1" fill="hold">
                                          <p:stCondLst>
                                            <p:cond delay="0"/>
                                          </p:stCondLst>
                                        </p:cTn>
                                        <p:tgtEl>
                                          <p:spTgt spid="982"/>
                                        </p:tgtEl>
                                        <p:attrNameLst>
                                          <p:attrName>style.visibility</p:attrName>
                                        </p:attrNameLst>
                                      </p:cBhvr>
                                      <p:to>
                                        <p:strVal val="visible"/>
                                      </p:to>
                                    </p:set>
                                    <p:anim calcmode="lin" valueType="num">
                                      <p:cBhvr additive="base">
                                        <p:cTn id="1619" dur="1500"/>
                                        <p:tgtEl>
                                          <p:spTgt spid="982"/>
                                        </p:tgtEl>
                                        <p:attrNameLst>
                                          <p:attrName>ppt_x</p:attrName>
                                        </p:attrNameLst>
                                      </p:cBhvr>
                                      <p:tavLst>
                                        <p:tav tm="0">
                                          <p:val>
                                            <p:strVal val="#ppt_x+#ppt_w*1.125000"/>
                                          </p:val>
                                        </p:tav>
                                        <p:tav tm="100000">
                                          <p:val>
                                            <p:strVal val="#ppt_x"/>
                                          </p:val>
                                        </p:tav>
                                      </p:tavLst>
                                    </p:anim>
                                    <p:animEffect transition="in" filter="wipe(left)">
                                      <p:cBhvr>
                                        <p:cTn id="1620" dur="1500"/>
                                        <p:tgtEl>
                                          <p:spTgt spid="982"/>
                                        </p:tgtEl>
                                      </p:cBhvr>
                                    </p:animEffect>
                                  </p:childTnLst>
                                </p:cTn>
                              </p:par>
                              <p:par>
                                <p:cTn id="1621" presetID="12" presetClass="entr" presetSubtype="2" fill="hold" grpId="0" nodeType="withEffect">
                                  <p:stCondLst>
                                    <p:cond delay="0"/>
                                  </p:stCondLst>
                                  <p:childTnLst>
                                    <p:set>
                                      <p:cBhvr>
                                        <p:cTn id="1622" dur="1" fill="hold">
                                          <p:stCondLst>
                                            <p:cond delay="0"/>
                                          </p:stCondLst>
                                        </p:cTn>
                                        <p:tgtEl>
                                          <p:spTgt spid="983"/>
                                        </p:tgtEl>
                                        <p:attrNameLst>
                                          <p:attrName>style.visibility</p:attrName>
                                        </p:attrNameLst>
                                      </p:cBhvr>
                                      <p:to>
                                        <p:strVal val="visible"/>
                                      </p:to>
                                    </p:set>
                                    <p:anim calcmode="lin" valueType="num">
                                      <p:cBhvr additive="base">
                                        <p:cTn id="1623" dur="1500"/>
                                        <p:tgtEl>
                                          <p:spTgt spid="983"/>
                                        </p:tgtEl>
                                        <p:attrNameLst>
                                          <p:attrName>ppt_x</p:attrName>
                                        </p:attrNameLst>
                                      </p:cBhvr>
                                      <p:tavLst>
                                        <p:tav tm="0">
                                          <p:val>
                                            <p:strVal val="#ppt_x+#ppt_w*1.125000"/>
                                          </p:val>
                                        </p:tav>
                                        <p:tav tm="100000">
                                          <p:val>
                                            <p:strVal val="#ppt_x"/>
                                          </p:val>
                                        </p:tav>
                                      </p:tavLst>
                                    </p:anim>
                                    <p:animEffect transition="in" filter="wipe(left)">
                                      <p:cBhvr>
                                        <p:cTn id="1624" dur="1500"/>
                                        <p:tgtEl>
                                          <p:spTgt spid="983"/>
                                        </p:tgtEl>
                                      </p:cBhvr>
                                    </p:animEffect>
                                  </p:childTnLst>
                                </p:cTn>
                              </p:par>
                              <p:par>
                                <p:cTn id="1625" presetID="12" presetClass="entr" presetSubtype="2" fill="hold" grpId="0" nodeType="withEffect">
                                  <p:stCondLst>
                                    <p:cond delay="0"/>
                                  </p:stCondLst>
                                  <p:childTnLst>
                                    <p:set>
                                      <p:cBhvr>
                                        <p:cTn id="1626" dur="1" fill="hold">
                                          <p:stCondLst>
                                            <p:cond delay="0"/>
                                          </p:stCondLst>
                                        </p:cTn>
                                        <p:tgtEl>
                                          <p:spTgt spid="984"/>
                                        </p:tgtEl>
                                        <p:attrNameLst>
                                          <p:attrName>style.visibility</p:attrName>
                                        </p:attrNameLst>
                                      </p:cBhvr>
                                      <p:to>
                                        <p:strVal val="visible"/>
                                      </p:to>
                                    </p:set>
                                    <p:anim calcmode="lin" valueType="num">
                                      <p:cBhvr additive="base">
                                        <p:cTn id="1627" dur="1500"/>
                                        <p:tgtEl>
                                          <p:spTgt spid="984"/>
                                        </p:tgtEl>
                                        <p:attrNameLst>
                                          <p:attrName>ppt_x</p:attrName>
                                        </p:attrNameLst>
                                      </p:cBhvr>
                                      <p:tavLst>
                                        <p:tav tm="0">
                                          <p:val>
                                            <p:strVal val="#ppt_x+#ppt_w*1.125000"/>
                                          </p:val>
                                        </p:tav>
                                        <p:tav tm="100000">
                                          <p:val>
                                            <p:strVal val="#ppt_x"/>
                                          </p:val>
                                        </p:tav>
                                      </p:tavLst>
                                    </p:anim>
                                    <p:animEffect transition="in" filter="wipe(left)">
                                      <p:cBhvr>
                                        <p:cTn id="1628" dur="1500"/>
                                        <p:tgtEl>
                                          <p:spTgt spid="984"/>
                                        </p:tgtEl>
                                      </p:cBhvr>
                                    </p:animEffect>
                                  </p:childTnLst>
                                </p:cTn>
                              </p:par>
                              <p:par>
                                <p:cTn id="1629" presetID="12" presetClass="entr" presetSubtype="2" fill="hold" grpId="0" nodeType="withEffect">
                                  <p:stCondLst>
                                    <p:cond delay="0"/>
                                  </p:stCondLst>
                                  <p:childTnLst>
                                    <p:set>
                                      <p:cBhvr>
                                        <p:cTn id="1630" dur="1" fill="hold">
                                          <p:stCondLst>
                                            <p:cond delay="0"/>
                                          </p:stCondLst>
                                        </p:cTn>
                                        <p:tgtEl>
                                          <p:spTgt spid="985"/>
                                        </p:tgtEl>
                                        <p:attrNameLst>
                                          <p:attrName>style.visibility</p:attrName>
                                        </p:attrNameLst>
                                      </p:cBhvr>
                                      <p:to>
                                        <p:strVal val="visible"/>
                                      </p:to>
                                    </p:set>
                                    <p:anim calcmode="lin" valueType="num">
                                      <p:cBhvr additive="base">
                                        <p:cTn id="1631" dur="1500"/>
                                        <p:tgtEl>
                                          <p:spTgt spid="985"/>
                                        </p:tgtEl>
                                        <p:attrNameLst>
                                          <p:attrName>ppt_x</p:attrName>
                                        </p:attrNameLst>
                                      </p:cBhvr>
                                      <p:tavLst>
                                        <p:tav tm="0">
                                          <p:val>
                                            <p:strVal val="#ppt_x+#ppt_w*1.125000"/>
                                          </p:val>
                                        </p:tav>
                                        <p:tav tm="100000">
                                          <p:val>
                                            <p:strVal val="#ppt_x"/>
                                          </p:val>
                                        </p:tav>
                                      </p:tavLst>
                                    </p:anim>
                                    <p:animEffect transition="in" filter="wipe(left)">
                                      <p:cBhvr>
                                        <p:cTn id="1632" dur="1500"/>
                                        <p:tgtEl>
                                          <p:spTgt spid="985"/>
                                        </p:tgtEl>
                                      </p:cBhvr>
                                    </p:animEffect>
                                  </p:childTnLst>
                                </p:cTn>
                              </p:par>
                              <p:par>
                                <p:cTn id="1633" presetID="12" presetClass="entr" presetSubtype="2" fill="hold" grpId="0" nodeType="withEffect">
                                  <p:stCondLst>
                                    <p:cond delay="0"/>
                                  </p:stCondLst>
                                  <p:childTnLst>
                                    <p:set>
                                      <p:cBhvr>
                                        <p:cTn id="1634" dur="1" fill="hold">
                                          <p:stCondLst>
                                            <p:cond delay="0"/>
                                          </p:stCondLst>
                                        </p:cTn>
                                        <p:tgtEl>
                                          <p:spTgt spid="986"/>
                                        </p:tgtEl>
                                        <p:attrNameLst>
                                          <p:attrName>style.visibility</p:attrName>
                                        </p:attrNameLst>
                                      </p:cBhvr>
                                      <p:to>
                                        <p:strVal val="visible"/>
                                      </p:to>
                                    </p:set>
                                    <p:anim calcmode="lin" valueType="num">
                                      <p:cBhvr additive="base">
                                        <p:cTn id="1635" dur="1500"/>
                                        <p:tgtEl>
                                          <p:spTgt spid="986"/>
                                        </p:tgtEl>
                                        <p:attrNameLst>
                                          <p:attrName>ppt_x</p:attrName>
                                        </p:attrNameLst>
                                      </p:cBhvr>
                                      <p:tavLst>
                                        <p:tav tm="0">
                                          <p:val>
                                            <p:strVal val="#ppt_x+#ppt_w*1.125000"/>
                                          </p:val>
                                        </p:tav>
                                        <p:tav tm="100000">
                                          <p:val>
                                            <p:strVal val="#ppt_x"/>
                                          </p:val>
                                        </p:tav>
                                      </p:tavLst>
                                    </p:anim>
                                    <p:animEffect transition="in" filter="wipe(left)">
                                      <p:cBhvr>
                                        <p:cTn id="1636" dur="1500"/>
                                        <p:tgtEl>
                                          <p:spTgt spid="986"/>
                                        </p:tgtEl>
                                      </p:cBhvr>
                                    </p:animEffect>
                                  </p:childTnLst>
                                </p:cTn>
                              </p:par>
                              <p:par>
                                <p:cTn id="1637" presetID="12" presetClass="entr" presetSubtype="2" fill="hold" grpId="0" nodeType="withEffect">
                                  <p:stCondLst>
                                    <p:cond delay="0"/>
                                  </p:stCondLst>
                                  <p:childTnLst>
                                    <p:set>
                                      <p:cBhvr>
                                        <p:cTn id="1638" dur="1" fill="hold">
                                          <p:stCondLst>
                                            <p:cond delay="0"/>
                                          </p:stCondLst>
                                        </p:cTn>
                                        <p:tgtEl>
                                          <p:spTgt spid="987"/>
                                        </p:tgtEl>
                                        <p:attrNameLst>
                                          <p:attrName>style.visibility</p:attrName>
                                        </p:attrNameLst>
                                      </p:cBhvr>
                                      <p:to>
                                        <p:strVal val="visible"/>
                                      </p:to>
                                    </p:set>
                                    <p:anim calcmode="lin" valueType="num">
                                      <p:cBhvr additive="base">
                                        <p:cTn id="1639" dur="1500"/>
                                        <p:tgtEl>
                                          <p:spTgt spid="987"/>
                                        </p:tgtEl>
                                        <p:attrNameLst>
                                          <p:attrName>ppt_x</p:attrName>
                                        </p:attrNameLst>
                                      </p:cBhvr>
                                      <p:tavLst>
                                        <p:tav tm="0">
                                          <p:val>
                                            <p:strVal val="#ppt_x+#ppt_w*1.125000"/>
                                          </p:val>
                                        </p:tav>
                                        <p:tav tm="100000">
                                          <p:val>
                                            <p:strVal val="#ppt_x"/>
                                          </p:val>
                                        </p:tav>
                                      </p:tavLst>
                                    </p:anim>
                                    <p:animEffect transition="in" filter="wipe(left)">
                                      <p:cBhvr>
                                        <p:cTn id="1640" dur="1500"/>
                                        <p:tgtEl>
                                          <p:spTgt spid="987"/>
                                        </p:tgtEl>
                                      </p:cBhvr>
                                    </p:animEffect>
                                  </p:childTnLst>
                                </p:cTn>
                              </p:par>
                              <p:par>
                                <p:cTn id="1641" presetID="12" presetClass="entr" presetSubtype="2" fill="hold" grpId="0" nodeType="withEffect">
                                  <p:stCondLst>
                                    <p:cond delay="0"/>
                                  </p:stCondLst>
                                  <p:childTnLst>
                                    <p:set>
                                      <p:cBhvr>
                                        <p:cTn id="1642" dur="1" fill="hold">
                                          <p:stCondLst>
                                            <p:cond delay="0"/>
                                          </p:stCondLst>
                                        </p:cTn>
                                        <p:tgtEl>
                                          <p:spTgt spid="988"/>
                                        </p:tgtEl>
                                        <p:attrNameLst>
                                          <p:attrName>style.visibility</p:attrName>
                                        </p:attrNameLst>
                                      </p:cBhvr>
                                      <p:to>
                                        <p:strVal val="visible"/>
                                      </p:to>
                                    </p:set>
                                    <p:anim calcmode="lin" valueType="num">
                                      <p:cBhvr additive="base">
                                        <p:cTn id="1643" dur="1500"/>
                                        <p:tgtEl>
                                          <p:spTgt spid="988"/>
                                        </p:tgtEl>
                                        <p:attrNameLst>
                                          <p:attrName>ppt_x</p:attrName>
                                        </p:attrNameLst>
                                      </p:cBhvr>
                                      <p:tavLst>
                                        <p:tav tm="0">
                                          <p:val>
                                            <p:strVal val="#ppt_x+#ppt_w*1.125000"/>
                                          </p:val>
                                        </p:tav>
                                        <p:tav tm="100000">
                                          <p:val>
                                            <p:strVal val="#ppt_x"/>
                                          </p:val>
                                        </p:tav>
                                      </p:tavLst>
                                    </p:anim>
                                    <p:animEffect transition="in" filter="wipe(left)">
                                      <p:cBhvr>
                                        <p:cTn id="1644" dur="1500"/>
                                        <p:tgtEl>
                                          <p:spTgt spid="988"/>
                                        </p:tgtEl>
                                      </p:cBhvr>
                                    </p:animEffect>
                                  </p:childTnLst>
                                </p:cTn>
                              </p:par>
                              <p:par>
                                <p:cTn id="1645" presetID="12" presetClass="entr" presetSubtype="2" fill="hold" grpId="0" nodeType="withEffect">
                                  <p:stCondLst>
                                    <p:cond delay="0"/>
                                  </p:stCondLst>
                                  <p:childTnLst>
                                    <p:set>
                                      <p:cBhvr>
                                        <p:cTn id="1646" dur="1" fill="hold">
                                          <p:stCondLst>
                                            <p:cond delay="0"/>
                                          </p:stCondLst>
                                        </p:cTn>
                                        <p:tgtEl>
                                          <p:spTgt spid="989"/>
                                        </p:tgtEl>
                                        <p:attrNameLst>
                                          <p:attrName>style.visibility</p:attrName>
                                        </p:attrNameLst>
                                      </p:cBhvr>
                                      <p:to>
                                        <p:strVal val="visible"/>
                                      </p:to>
                                    </p:set>
                                    <p:anim calcmode="lin" valueType="num">
                                      <p:cBhvr additive="base">
                                        <p:cTn id="1647" dur="1500"/>
                                        <p:tgtEl>
                                          <p:spTgt spid="989"/>
                                        </p:tgtEl>
                                        <p:attrNameLst>
                                          <p:attrName>ppt_x</p:attrName>
                                        </p:attrNameLst>
                                      </p:cBhvr>
                                      <p:tavLst>
                                        <p:tav tm="0">
                                          <p:val>
                                            <p:strVal val="#ppt_x+#ppt_w*1.125000"/>
                                          </p:val>
                                        </p:tav>
                                        <p:tav tm="100000">
                                          <p:val>
                                            <p:strVal val="#ppt_x"/>
                                          </p:val>
                                        </p:tav>
                                      </p:tavLst>
                                    </p:anim>
                                    <p:animEffect transition="in" filter="wipe(left)">
                                      <p:cBhvr>
                                        <p:cTn id="1648" dur="1500"/>
                                        <p:tgtEl>
                                          <p:spTgt spid="989"/>
                                        </p:tgtEl>
                                      </p:cBhvr>
                                    </p:animEffect>
                                  </p:childTnLst>
                                </p:cTn>
                              </p:par>
                              <p:par>
                                <p:cTn id="1649" presetID="12" presetClass="entr" presetSubtype="2" fill="hold" grpId="0" nodeType="withEffect">
                                  <p:stCondLst>
                                    <p:cond delay="0"/>
                                  </p:stCondLst>
                                  <p:childTnLst>
                                    <p:set>
                                      <p:cBhvr>
                                        <p:cTn id="1650" dur="1" fill="hold">
                                          <p:stCondLst>
                                            <p:cond delay="0"/>
                                          </p:stCondLst>
                                        </p:cTn>
                                        <p:tgtEl>
                                          <p:spTgt spid="990"/>
                                        </p:tgtEl>
                                        <p:attrNameLst>
                                          <p:attrName>style.visibility</p:attrName>
                                        </p:attrNameLst>
                                      </p:cBhvr>
                                      <p:to>
                                        <p:strVal val="visible"/>
                                      </p:to>
                                    </p:set>
                                    <p:anim calcmode="lin" valueType="num">
                                      <p:cBhvr additive="base">
                                        <p:cTn id="1651" dur="1500"/>
                                        <p:tgtEl>
                                          <p:spTgt spid="990"/>
                                        </p:tgtEl>
                                        <p:attrNameLst>
                                          <p:attrName>ppt_x</p:attrName>
                                        </p:attrNameLst>
                                      </p:cBhvr>
                                      <p:tavLst>
                                        <p:tav tm="0">
                                          <p:val>
                                            <p:strVal val="#ppt_x+#ppt_w*1.125000"/>
                                          </p:val>
                                        </p:tav>
                                        <p:tav tm="100000">
                                          <p:val>
                                            <p:strVal val="#ppt_x"/>
                                          </p:val>
                                        </p:tav>
                                      </p:tavLst>
                                    </p:anim>
                                    <p:animEffect transition="in" filter="wipe(left)">
                                      <p:cBhvr>
                                        <p:cTn id="1652" dur="1500"/>
                                        <p:tgtEl>
                                          <p:spTgt spid="990"/>
                                        </p:tgtEl>
                                      </p:cBhvr>
                                    </p:animEffect>
                                  </p:childTnLst>
                                </p:cTn>
                              </p:par>
                              <p:par>
                                <p:cTn id="1653" presetID="12" presetClass="entr" presetSubtype="2" fill="hold" grpId="0" nodeType="withEffect">
                                  <p:stCondLst>
                                    <p:cond delay="0"/>
                                  </p:stCondLst>
                                  <p:childTnLst>
                                    <p:set>
                                      <p:cBhvr>
                                        <p:cTn id="1654" dur="1" fill="hold">
                                          <p:stCondLst>
                                            <p:cond delay="0"/>
                                          </p:stCondLst>
                                        </p:cTn>
                                        <p:tgtEl>
                                          <p:spTgt spid="991"/>
                                        </p:tgtEl>
                                        <p:attrNameLst>
                                          <p:attrName>style.visibility</p:attrName>
                                        </p:attrNameLst>
                                      </p:cBhvr>
                                      <p:to>
                                        <p:strVal val="visible"/>
                                      </p:to>
                                    </p:set>
                                    <p:anim calcmode="lin" valueType="num">
                                      <p:cBhvr additive="base">
                                        <p:cTn id="1655" dur="1500"/>
                                        <p:tgtEl>
                                          <p:spTgt spid="991"/>
                                        </p:tgtEl>
                                        <p:attrNameLst>
                                          <p:attrName>ppt_x</p:attrName>
                                        </p:attrNameLst>
                                      </p:cBhvr>
                                      <p:tavLst>
                                        <p:tav tm="0">
                                          <p:val>
                                            <p:strVal val="#ppt_x+#ppt_w*1.125000"/>
                                          </p:val>
                                        </p:tav>
                                        <p:tav tm="100000">
                                          <p:val>
                                            <p:strVal val="#ppt_x"/>
                                          </p:val>
                                        </p:tav>
                                      </p:tavLst>
                                    </p:anim>
                                    <p:animEffect transition="in" filter="wipe(left)">
                                      <p:cBhvr>
                                        <p:cTn id="1656" dur="1500"/>
                                        <p:tgtEl>
                                          <p:spTgt spid="991"/>
                                        </p:tgtEl>
                                      </p:cBhvr>
                                    </p:animEffect>
                                  </p:childTnLst>
                                </p:cTn>
                              </p:par>
                              <p:par>
                                <p:cTn id="1657" presetID="12" presetClass="entr" presetSubtype="2" fill="hold" grpId="0" nodeType="withEffect">
                                  <p:stCondLst>
                                    <p:cond delay="0"/>
                                  </p:stCondLst>
                                  <p:childTnLst>
                                    <p:set>
                                      <p:cBhvr>
                                        <p:cTn id="1658" dur="1" fill="hold">
                                          <p:stCondLst>
                                            <p:cond delay="0"/>
                                          </p:stCondLst>
                                        </p:cTn>
                                        <p:tgtEl>
                                          <p:spTgt spid="992"/>
                                        </p:tgtEl>
                                        <p:attrNameLst>
                                          <p:attrName>style.visibility</p:attrName>
                                        </p:attrNameLst>
                                      </p:cBhvr>
                                      <p:to>
                                        <p:strVal val="visible"/>
                                      </p:to>
                                    </p:set>
                                    <p:anim calcmode="lin" valueType="num">
                                      <p:cBhvr additive="base">
                                        <p:cTn id="1659" dur="1500"/>
                                        <p:tgtEl>
                                          <p:spTgt spid="992"/>
                                        </p:tgtEl>
                                        <p:attrNameLst>
                                          <p:attrName>ppt_x</p:attrName>
                                        </p:attrNameLst>
                                      </p:cBhvr>
                                      <p:tavLst>
                                        <p:tav tm="0">
                                          <p:val>
                                            <p:strVal val="#ppt_x+#ppt_w*1.125000"/>
                                          </p:val>
                                        </p:tav>
                                        <p:tav tm="100000">
                                          <p:val>
                                            <p:strVal val="#ppt_x"/>
                                          </p:val>
                                        </p:tav>
                                      </p:tavLst>
                                    </p:anim>
                                    <p:animEffect transition="in" filter="wipe(left)">
                                      <p:cBhvr>
                                        <p:cTn id="1660" dur="1500"/>
                                        <p:tgtEl>
                                          <p:spTgt spid="992"/>
                                        </p:tgtEl>
                                      </p:cBhvr>
                                    </p:animEffect>
                                  </p:childTnLst>
                                </p:cTn>
                              </p:par>
                              <p:par>
                                <p:cTn id="1661" presetID="12" presetClass="entr" presetSubtype="2" fill="hold" grpId="0" nodeType="withEffect">
                                  <p:stCondLst>
                                    <p:cond delay="0"/>
                                  </p:stCondLst>
                                  <p:childTnLst>
                                    <p:set>
                                      <p:cBhvr>
                                        <p:cTn id="1662" dur="1" fill="hold">
                                          <p:stCondLst>
                                            <p:cond delay="0"/>
                                          </p:stCondLst>
                                        </p:cTn>
                                        <p:tgtEl>
                                          <p:spTgt spid="993"/>
                                        </p:tgtEl>
                                        <p:attrNameLst>
                                          <p:attrName>style.visibility</p:attrName>
                                        </p:attrNameLst>
                                      </p:cBhvr>
                                      <p:to>
                                        <p:strVal val="visible"/>
                                      </p:to>
                                    </p:set>
                                    <p:anim calcmode="lin" valueType="num">
                                      <p:cBhvr additive="base">
                                        <p:cTn id="1663" dur="1500"/>
                                        <p:tgtEl>
                                          <p:spTgt spid="993"/>
                                        </p:tgtEl>
                                        <p:attrNameLst>
                                          <p:attrName>ppt_x</p:attrName>
                                        </p:attrNameLst>
                                      </p:cBhvr>
                                      <p:tavLst>
                                        <p:tav tm="0">
                                          <p:val>
                                            <p:strVal val="#ppt_x+#ppt_w*1.125000"/>
                                          </p:val>
                                        </p:tav>
                                        <p:tav tm="100000">
                                          <p:val>
                                            <p:strVal val="#ppt_x"/>
                                          </p:val>
                                        </p:tav>
                                      </p:tavLst>
                                    </p:anim>
                                    <p:animEffect transition="in" filter="wipe(left)">
                                      <p:cBhvr>
                                        <p:cTn id="1664" dur="1500"/>
                                        <p:tgtEl>
                                          <p:spTgt spid="993"/>
                                        </p:tgtEl>
                                      </p:cBhvr>
                                    </p:animEffect>
                                  </p:childTnLst>
                                </p:cTn>
                              </p:par>
                              <p:par>
                                <p:cTn id="1665" presetID="12" presetClass="entr" presetSubtype="2" fill="hold" grpId="0" nodeType="withEffect">
                                  <p:stCondLst>
                                    <p:cond delay="0"/>
                                  </p:stCondLst>
                                  <p:childTnLst>
                                    <p:set>
                                      <p:cBhvr>
                                        <p:cTn id="1666" dur="1" fill="hold">
                                          <p:stCondLst>
                                            <p:cond delay="0"/>
                                          </p:stCondLst>
                                        </p:cTn>
                                        <p:tgtEl>
                                          <p:spTgt spid="994"/>
                                        </p:tgtEl>
                                        <p:attrNameLst>
                                          <p:attrName>style.visibility</p:attrName>
                                        </p:attrNameLst>
                                      </p:cBhvr>
                                      <p:to>
                                        <p:strVal val="visible"/>
                                      </p:to>
                                    </p:set>
                                    <p:anim calcmode="lin" valueType="num">
                                      <p:cBhvr additive="base">
                                        <p:cTn id="1667" dur="1500"/>
                                        <p:tgtEl>
                                          <p:spTgt spid="994"/>
                                        </p:tgtEl>
                                        <p:attrNameLst>
                                          <p:attrName>ppt_x</p:attrName>
                                        </p:attrNameLst>
                                      </p:cBhvr>
                                      <p:tavLst>
                                        <p:tav tm="0">
                                          <p:val>
                                            <p:strVal val="#ppt_x+#ppt_w*1.125000"/>
                                          </p:val>
                                        </p:tav>
                                        <p:tav tm="100000">
                                          <p:val>
                                            <p:strVal val="#ppt_x"/>
                                          </p:val>
                                        </p:tav>
                                      </p:tavLst>
                                    </p:anim>
                                    <p:animEffect transition="in" filter="wipe(left)">
                                      <p:cBhvr>
                                        <p:cTn id="1668" dur="1500"/>
                                        <p:tgtEl>
                                          <p:spTgt spid="994"/>
                                        </p:tgtEl>
                                      </p:cBhvr>
                                    </p:animEffect>
                                  </p:childTnLst>
                                </p:cTn>
                              </p:par>
                              <p:par>
                                <p:cTn id="1669" presetID="12" presetClass="entr" presetSubtype="2" fill="hold" grpId="0" nodeType="withEffect">
                                  <p:stCondLst>
                                    <p:cond delay="0"/>
                                  </p:stCondLst>
                                  <p:childTnLst>
                                    <p:set>
                                      <p:cBhvr>
                                        <p:cTn id="1670" dur="1" fill="hold">
                                          <p:stCondLst>
                                            <p:cond delay="0"/>
                                          </p:stCondLst>
                                        </p:cTn>
                                        <p:tgtEl>
                                          <p:spTgt spid="995"/>
                                        </p:tgtEl>
                                        <p:attrNameLst>
                                          <p:attrName>style.visibility</p:attrName>
                                        </p:attrNameLst>
                                      </p:cBhvr>
                                      <p:to>
                                        <p:strVal val="visible"/>
                                      </p:to>
                                    </p:set>
                                    <p:anim calcmode="lin" valueType="num">
                                      <p:cBhvr additive="base">
                                        <p:cTn id="1671" dur="1500"/>
                                        <p:tgtEl>
                                          <p:spTgt spid="995"/>
                                        </p:tgtEl>
                                        <p:attrNameLst>
                                          <p:attrName>ppt_x</p:attrName>
                                        </p:attrNameLst>
                                      </p:cBhvr>
                                      <p:tavLst>
                                        <p:tav tm="0">
                                          <p:val>
                                            <p:strVal val="#ppt_x+#ppt_w*1.125000"/>
                                          </p:val>
                                        </p:tav>
                                        <p:tav tm="100000">
                                          <p:val>
                                            <p:strVal val="#ppt_x"/>
                                          </p:val>
                                        </p:tav>
                                      </p:tavLst>
                                    </p:anim>
                                    <p:animEffect transition="in" filter="wipe(left)">
                                      <p:cBhvr>
                                        <p:cTn id="1672" dur="1500"/>
                                        <p:tgtEl>
                                          <p:spTgt spid="995"/>
                                        </p:tgtEl>
                                      </p:cBhvr>
                                    </p:animEffect>
                                  </p:childTnLst>
                                </p:cTn>
                              </p:par>
                              <p:par>
                                <p:cTn id="1673" presetID="12" presetClass="entr" presetSubtype="2" fill="hold" grpId="0" nodeType="withEffect">
                                  <p:stCondLst>
                                    <p:cond delay="0"/>
                                  </p:stCondLst>
                                  <p:childTnLst>
                                    <p:set>
                                      <p:cBhvr>
                                        <p:cTn id="1674" dur="1" fill="hold">
                                          <p:stCondLst>
                                            <p:cond delay="0"/>
                                          </p:stCondLst>
                                        </p:cTn>
                                        <p:tgtEl>
                                          <p:spTgt spid="996"/>
                                        </p:tgtEl>
                                        <p:attrNameLst>
                                          <p:attrName>style.visibility</p:attrName>
                                        </p:attrNameLst>
                                      </p:cBhvr>
                                      <p:to>
                                        <p:strVal val="visible"/>
                                      </p:to>
                                    </p:set>
                                    <p:anim calcmode="lin" valueType="num">
                                      <p:cBhvr additive="base">
                                        <p:cTn id="1675" dur="1500"/>
                                        <p:tgtEl>
                                          <p:spTgt spid="996"/>
                                        </p:tgtEl>
                                        <p:attrNameLst>
                                          <p:attrName>ppt_x</p:attrName>
                                        </p:attrNameLst>
                                      </p:cBhvr>
                                      <p:tavLst>
                                        <p:tav tm="0">
                                          <p:val>
                                            <p:strVal val="#ppt_x+#ppt_w*1.125000"/>
                                          </p:val>
                                        </p:tav>
                                        <p:tav tm="100000">
                                          <p:val>
                                            <p:strVal val="#ppt_x"/>
                                          </p:val>
                                        </p:tav>
                                      </p:tavLst>
                                    </p:anim>
                                    <p:animEffect transition="in" filter="wipe(left)">
                                      <p:cBhvr>
                                        <p:cTn id="1676" dur="1500"/>
                                        <p:tgtEl>
                                          <p:spTgt spid="996"/>
                                        </p:tgtEl>
                                      </p:cBhvr>
                                    </p:animEffect>
                                  </p:childTnLst>
                                </p:cTn>
                              </p:par>
                              <p:par>
                                <p:cTn id="1677" presetID="12" presetClass="entr" presetSubtype="2" fill="hold" grpId="0" nodeType="withEffect">
                                  <p:stCondLst>
                                    <p:cond delay="0"/>
                                  </p:stCondLst>
                                  <p:childTnLst>
                                    <p:set>
                                      <p:cBhvr>
                                        <p:cTn id="1678" dur="1" fill="hold">
                                          <p:stCondLst>
                                            <p:cond delay="0"/>
                                          </p:stCondLst>
                                        </p:cTn>
                                        <p:tgtEl>
                                          <p:spTgt spid="997"/>
                                        </p:tgtEl>
                                        <p:attrNameLst>
                                          <p:attrName>style.visibility</p:attrName>
                                        </p:attrNameLst>
                                      </p:cBhvr>
                                      <p:to>
                                        <p:strVal val="visible"/>
                                      </p:to>
                                    </p:set>
                                    <p:anim calcmode="lin" valueType="num">
                                      <p:cBhvr additive="base">
                                        <p:cTn id="1679" dur="1500"/>
                                        <p:tgtEl>
                                          <p:spTgt spid="997"/>
                                        </p:tgtEl>
                                        <p:attrNameLst>
                                          <p:attrName>ppt_x</p:attrName>
                                        </p:attrNameLst>
                                      </p:cBhvr>
                                      <p:tavLst>
                                        <p:tav tm="0">
                                          <p:val>
                                            <p:strVal val="#ppt_x+#ppt_w*1.125000"/>
                                          </p:val>
                                        </p:tav>
                                        <p:tav tm="100000">
                                          <p:val>
                                            <p:strVal val="#ppt_x"/>
                                          </p:val>
                                        </p:tav>
                                      </p:tavLst>
                                    </p:anim>
                                    <p:animEffect transition="in" filter="wipe(left)">
                                      <p:cBhvr>
                                        <p:cTn id="1680" dur="1500"/>
                                        <p:tgtEl>
                                          <p:spTgt spid="997"/>
                                        </p:tgtEl>
                                      </p:cBhvr>
                                    </p:animEffect>
                                  </p:childTnLst>
                                </p:cTn>
                              </p:par>
                              <p:par>
                                <p:cTn id="1681" presetID="12" presetClass="entr" presetSubtype="2" fill="hold" grpId="0" nodeType="withEffect">
                                  <p:stCondLst>
                                    <p:cond delay="0"/>
                                  </p:stCondLst>
                                  <p:childTnLst>
                                    <p:set>
                                      <p:cBhvr>
                                        <p:cTn id="1682" dur="1" fill="hold">
                                          <p:stCondLst>
                                            <p:cond delay="0"/>
                                          </p:stCondLst>
                                        </p:cTn>
                                        <p:tgtEl>
                                          <p:spTgt spid="998"/>
                                        </p:tgtEl>
                                        <p:attrNameLst>
                                          <p:attrName>style.visibility</p:attrName>
                                        </p:attrNameLst>
                                      </p:cBhvr>
                                      <p:to>
                                        <p:strVal val="visible"/>
                                      </p:to>
                                    </p:set>
                                    <p:anim calcmode="lin" valueType="num">
                                      <p:cBhvr additive="base">
                                        <p:cTn id="1683" dur="1500"/>
                                        <p:tgtEl>
                                          <p:spTgt spid="998"/>
                                        </p:tgtEl>
                                        <p:attrNameLst>
                                          <p:attrName>ppt_x</p:attrName>
                                        </p:attrNameLst>
                                      </p:cBhvr>
                                      <p:tavLst>
                                        <p:tav tm="0">
                                          <p:val>
                                            <p:strVal val="#ppt_x+#ppt_w*1.125000"/>
                                          </p:val>
                                        </p:tav>
                                        <p:tav tm="100000">
                                          <p:val>
                                            <p:strVal val="#ppt_x"/>
                                          </p:val>
                                        </p:tav>
                                      </p:tavLst>
                                    </p:anim>
                                    <p:animEffect transition="in" filter="wipe(left)">
                                      <p:cBhvr>
                                        <p:cTn id="1684" dur="1500"/>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192" grpId="0" animBg="1"/>
      <p:bldP spid="194" grpId="0" animBg="1"/>
      <p:bldP spid="208" grpId="0" animBg="1"/>
      <p:bldP spid="209" grpId="0" animBg="1"/>
      <p:bldP spid="210" grpId="0" animBg="1"/>
      <p:bldP spid="212" grpId="0" animBg="1"/>
      <p:bldP spid="229" grpId="0" animBg="1"/>
      <p:bldP spid="230" grpId="0" animBg="1"/>
      <p:bldP spid="231" grpId="0" animBg="1"/>
      <p:bldP spid="232" grpId="0" animBg="1"/>
      <p:bldP spid="233" grpId="0" animBg="1"/>
      <p:bldP spid="234" grpId="0" animBg="1"/>
      <p:bldP spid="247" grpId="0" animBg="1"/>
      <p:bldP spid="248" grpId="0" animBg="1"/>
      <p:bldP spid="249" grpId="0" animBg="1"/>
      <p:bldP spid="250" grpId="0" animBg="1"/>
      <p:bldP spid="251" grpId="0" animBg="1"/>
      <p:bldP spid="252" grpId="0" animBg="1"/>
      <p:bldP spid="268" grpId="0" animBg="1"/>
      <p:bldP spid="270" grpId="0" animBg="1"/>
      <p:bldP spid="272" grpId="0" animBg="1"/>
      <p:bldP spid="286" grpId="0" animBg="1"/>
      <p:bldP spid="287" grpId="0" animBg="1"/>
      <p:bldP spid="288" grpId="0" animBg="1"/>
      <p:bldP spid="289" grpId="0" animBg="1"/>
      <p:bldP spid="290" grpId="0" animBg="1"/>
      <p:bldP spid="291" grpId="0" animBg="1"/>
      <p:bldP spid="307" grpId="0" animBg="1"/>
      <p:bldP spid="308" grpId="0" animBg="1"/>
      <p:bldP spid="309" grpId="0" animBg="1"/>
      <p:bldP spid="310" grpId="0" animBg="1"/>
      <p:bldP spid="311" grpId="0" animBg="1"/>
      <p:bldP spid="312" grpId="0" animBg="1"/>
      <p:bldP spid="325" grpId="0" animBg="1"/>
      <p:bldP spid="326" grpId="0" animBg="1"/>
      <p:bldP spid="327" grpId="0" animBg="1"/>
      <p:bldP spid="328" grpId="0" animBg="1"/>
      <p:bldP spid="329" grpId="0" animBg="1"/>
      <p:bldP spid="330" grpId="0" animBg="1"/>
      <p:bldP spid="331" grpId="0" animBg="1"/>
      <p:bldP spid="346" grpId="0" animBg="1"/>
      <p:bldP spid="347" grpId="0" animBg="1"/>
      <p:bldP spid="348" grpId="0" animBg="1"/>
      <p:bldP spid="350" grpId="0" animBg="1"/>
      <p:bldP spid="351" grpId="0" animBg="1"/>
      <p:bldP spid="358" grpId="0" animBg="1"/>
      <p:bldP spid="359" grpId="0" animBg="1"/>
      <p:bldP spid="360" grpId="0" animBg="1"/>
      <p:bldP spid="361" grpId="0" animBg="1"/>
      <p:bldP spid="362" grpId="0" animBg="1"/>
      <p:bldP spid="363" grpId="0" animBg="1"/>
      <p:bldP spid="371" grpId="0" animBg="1"/>
      <p:bldP spid="373" grpId="0" animBg="1"/>
      <p:bldP spid="374" grpId="0" animBg="1"/>
      <p:bldP spid="375" grpId="0" animBg="1"/>
      <p:bldP spid="384" grpId="0" animBg="1"/>
      <p:bldP spid="386" grpId="0" animBg="1"/>
      <p:bldP spid="388" grpId="0" animBg="1"/>
      <p:bldP spid="389" grpId="0" animBg="1"/>
      <p:bldP spid="397" grpId="0" animBg="1"/>
      <p:bldP spid="399" grpId="0" animBg="1"/>
      <p:bldP spid="401" grpId="0" animBg="1"/>
      <p:bldP spid="412" grpId="0" animBg="1"/>
      <p:bldP spid="414" grpId="0" animBg="1"/>
      <p:bldP spid="415" grpId="0" animBg="1"/>
      <p:bldP spid="423" grpId="0" animBg="1"/>
      <p:bldP spid="424" grpId="0" animBg="1"/>
      <p:bldP spid="425" grpId="0" animBg="1"/>
      <p:bldP spid="426" grpId="0" animBg="1"/>
      <p:bldP spid="427" grpId="0" animBg="1"/>
      <p:bldP spid="436" grpId="0" animBg="1"/>
      <p:bldP spid="438" grpId="0" animBg="1"/>
      <p:bldP spid="439" grpId="0" animBg="1"/>
      <p:bldP spid="440" grpId="0" animBg="1"/>
      <p:bldP spid="441" grpId="0" animBg="1"/>
      <p:bldP spid="449" grpId="0" animBg="1"/>
      <p:bldP spid="451" grpId="0" animBg="1"/>
      <p:bldP spid="453" grpId="0" animBg="1"/>
      <p:bldP spid="464" grpId="0" animBg="1"/>
      <p:bldP spid="467" grpId="0" animBg="1"/>
      <p:bldP spid="475" grpId="0" animBg="1"/>
      <p:bldP spid="476" grpId="0" animBg="1"/>
      <p:bldP spid="477" grpId="0" animBg="1"/>
      <p:bldP spid="478" grpId="0" animBg="1"/>
      <p:bldP spid="479" grpId="0" animBg="1"/>
      <p:bldP spid="488" grpId="0" animBg="1"/>
      <p:bldP spid="490" grpId="0" animBg="1"/>
      <p:bldP spid="492" grpId="0" animBg="1"/>
      <p:bldP spid="493" grpId="0" animBg="1"/>
      <p:bldP spid="501" grpId="0" animBg="1"/>
      <p:bldP spid="503" grpId="0" animBg="1"/>
      <p:bldP spid="504" grpId="0" animBg="1"/>
      <p:bldP spid="505" grpId="0" animBg="1"/>
      <p:bldP spid="514" grpId="0" animBg="1"/>
      <p:bldP spid="516" grpId="0" animBg="1"/>
      <p:bldP spid="518" grpId="0" animBg="1"/>
      <p:bldP spid="519" grpId="0" animBg="1"/>
      <p:bldP spid="527" grpId="0" animBg="1"/>
      <p:bldP spid="528" grpId="0" animBg="1"/>
      <p:bldP spid="529" grpId="0" animBg="1"/>
      <p:bldP spid="530" grpId="0" animBg="1"/>
      <p:bldP spid="531" grpId="0" animBg="1"/>
      <p:bldP spid="532" grpId="0" animBg="1"/>
      <p:bldP spid="533" grpId="0" animBg="1"/>
      <p:bldP spid="546" grpId="0" animBg="1"/>
      <p:bldP spid="547" grpId="0" animBg="1"/>
      <p:bldP spid="548" grpId="0" animBg="1"/>
      <p:bldP spid="549" grpId="0" animBg="1"/>
      <p:bldP spid="550" grpId="0" animBg="1"/>
      <p:bldP spid="551" grpId="0" animBg="1"/>
      <p:bldP spid="567" grpId="0" animBg="1"/>
      <p:bldP spid="568" grpId="0" animBg="1"/>
      <p:bldP spid="569" grpId="0" animBg="1"/>
      <p:bldP spid="570" grpId="0" animBg="1"/>
      <p:bldP spid="571" grpId="0" animBg="1"/>
      <p:bldP spid="572" grpId="0" animBg="1"/>
      <p:bldP spid="585" grpId="0" animBg="1"/>
      <p:bldP spid="586" grpId="0" animBg="1"/>
      <p:bldP spid="587" grpId="0" animBg="1"/>
      <p:bldP spid="588" grpId="0" animBg="1"/>
      <p:bldP spid="589" grpId="0" animBg="1"/>
      <p:bldP spid="590" grpId="0" animBg="1"/>
      <p:bldP spid="605" grpId="0" animBg="1"/>
      <p:bldP spid="606" grpId="0" animBg="1"/>
      <p:bldP spid="607" grpId="0" animBg="1"/>
      <p:bldP spid="608" grpId="0" animBg="1"/>
      <p:bldP spid="609" grpId="0" animBg="1"/>
      <p:bldP spid="610" grpId="0" animBg="1"/>
      <p:bldP spid="611" grpId="0" animBg="1"/>
      <p:bldP spid="624" grpId="0" animBg="1"/>
      <p:bldP spid="625" grpId="0" animBg="1"/>
      <p:bldP spid="626" grpId="0" animBg="1"/>
      <p:bldP spid="627" grpId="0" animBg="1"/>
      <p:bldP spid="628" grpId="0" animBg="1"/>
      <p:bldP spid="629" grpId="0" animBg="1"/>
      <p:bldP spid="645" grpId="0" animBg="1"/>
      <p:bldP spid="647" grpId="0" animBg="1"/>
      <p:bldP spid="648" grpId="0" animBg="1"/>
      <p:bldP spid="649" grpId="0" animBg="1"/>
      <p:bldP spid="650" grpId="0" animBg="1"/>
      <p:bldP spid="663" grpId="0" animBg="1"/>
      <p:bldP spid="664" grpId="0" animBg="1"/>
      <p:bldP spid="665" grpId="0" animBg="1"/>
      <p:bldP spid="666" grpId="0" animBg="1"/>
      <p:bldP spid="667" grpId="0" animBg="1"/>
      <p:bldP spid="668" grpId="0" animBg="1"/>
      <p:bldP spid="683" grpId="0" animBg="1"/>
      <p:bldP spid="684" grpId="0" animBg="1"/>
      <p:bldP spid="685" grpId="0" animBg="1"/>
      <p:bldP spid="686" grpId="0" animBg="1"/>
      <p:bldP spid="687" grpId="0" animBg="1"/>
      <p:bldP spid="688" grpId="0" animBg="1"/>
      <p:bldP spid="689"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P spid="719" grpId="0" animBg="1"/>
      <p:bldP spid="720" grpId="0" animBg="1"/>
      <p:bldP spid="721" grpId="0" animBg="1"/>
      <p:bldP spid="722" grpId="0" animBg="1"/>
      <p:bldP spid="723" grpId="0" animBg="1"/>
      <p:bldP spid="724" grpId="0" animBg="1"/>
      <p:bldP spid="725" grpId="0" animBg="1"/>
      <p:bldP spid="726" grpId="0" animBg="1"/>
      <p:bldP spid="727" grpId="0" animBg="1"/>
      <p:bldP spid="728" grpId="0" animBg="1"/>
      <p:bldP spid="729" grpId="0" animBg="1"/>
      <p:bldP spid="730" grpId="0" animBg="1"/>
      <p:bldP spid="731" grpId="0" animBg="1"/>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80" grpId="0" animBg="1"/>
      <p:bldP spid="781" grpId="0" animBg="1"/>
      <p:bldP spid="782" grpId="0" animBg="1"/>
      <p:bldP spid="783" grpId="0" animBg="1"/>
      <p:bldP spid="784" grpId="0" animBg="1"/>
      <p:bldP spid="785" grpId="0" animBg="1"/>
      <p:bldP spid="787" grpId="0" animBg="1"/>
      <p:bldP spid="788" grpId="0" animBg="1"/>
      <p:bldP spid="789" grpId="0" animBg="1"/>
      <p:bldP spid="790" grpId="0" animBg="1"/>
      <p:bldP spid="791" grpId="0" animBg="1"/>
      <p:bldP spid="792" grpId="0" animBg="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19" grpId="0" animBg="1"/>
      <p:bldP spid="820" grpId="0" animBg="1"/>
      <p:bldP spid="821" grpId="0" animBg="1"/>
      <p:bldP spid="822" grpId="0" animBg="1"/>
      <p:bldP spid="823" grpId="0" animBg="1"/>
      <p:bldP spid="824"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38" grpId="0" animBg="1"/>
      <p:bldP spid="839" grpId="0" animBg="1"/>
      <p:bldP spid="840" grpId="0" animBg="1"/>
      <p:bldP spid="841"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53" grpId="0" animBg="1"/>
      <p:bldP spid="854" grpId="0" animBg="1"/>
      <p:bldP spid="855" grpId="0" animBg="1"/>
      <p:bldP spid="856" grpId="0" animBg="1"/>
      <p:bldP spid="857" grpId="0" animBg="1"/>
      <p:bldP spid="858" grpId="0" animBg="1"/>
      <p:bldP spid="859" grpId="0" animBg="1"/>
      <p:bldP spid="860" grpId="0" animBg="1"/>
      <p:bldP spid="861" grpId="0" animBg="1"/>
      <p:bldP spid="862"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75" grpId="0" animBg="1"/>
      <p:bldP spid="876" grpId="0" animBg="1"/>
      <p:bldP spid="877" grpId="0" animBg="1"/>
      <p:bldP spid="878" grpId="0" animBg="1"/>
      <p:bldP spid="879" grpId="0" animBg="1"/>
      <p:bldP spid="880" grpId="0" animBg="1"/>
      <p:bldP spid="881" grpId="0" animBg="1"/>
      <p:bldP spid="882" grpId="0" animBg="1"/>
      <p:bldP spid="883" grpId="0" animBg="1"/>
      <p:bldP spid="884" grpId="0" animBg="1"/>
      <p:bldP spid="885" grpId="0" animBg="1"/>
      <p:bldP spid="886"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7" grpId="0" animBg="1"/>
      <p:bldP spid="908" grpId="0" animBg="1"/>
      <p:bldP spid="909" grpId="0" animBg="1"/>
      <p:bldP spid="910" grpId="0" animBg="1"/>
      <p:bldP spid="911" grpId="0" animBg="1"/>
      <p:bldP spid="912" grpId="0" animBg="1"/>
      <p:bldP spid="913" grpId="0" animBg="1"/>
      <p:bldP spid="914" grpId="0" animBg="1"/>
      <p:bldP spid="915" grpId="0" animBg="1"/>
      <p:bldP spid="916" grpId="0" animBg="1"/>
      <p:bldP spid="918" grpId="0" animBg="1"/>
      <p:bldP spid="919" grpId="0" animBg="1"/>
      <p:bldP spid="920" grpId="0" animBg="1"/>
      <p:bldP spid="921" grpId="0" animBg="1"/>
      <p:bldP spid="922" grpId="0" animBg="1"/>
      <p:bldP spid="923" grpId="0" animBg="1"/>
      <p:bldP spid="924" grpId="0" animBg="1"/>
      <p:bldP spid="925" grpId="0" animBg="1"/>
      <p:bldP spid="926" grpId="0" animBg="1"/>
      <p:bldP spid="927" grpId="0" animBg="1"/>
      <p:bldP spid="928" grpId="0" animBg="1"/>
      <p:bldP spid="929" grpId="0" animBg="1"/>
      <p:bldP spid="930" grpId="0" animBg="1"/>
      <p:bldP spid="931" grpId="0" animBg="1"/>
      <p:bldP spid="932" grpId="0" animBg="1"/>
      <p:bldP spid="933" grpId="0" animBg="1"/>
      <p:bldP spid="934" grpId="0" animBg="1"/>
      <p:bldP spid="935" grpId="0" animBg="1"/>
      <p:bldP spid="936" grpId="0" animBg="1"/>
      <p:bldP spid="937" grpId="0" animBg="1"/>
      <p:bldP spid="938" grpId="0" animBg="1"/>
      <p:bldP spid="939" grpId="0" animBg="1"/>
      <p:bldP spid="940" grpId="0" animBg="1"/>
      <p:bldP spid="942" grpId="0" animBg="1"/>
      <p:bldP spid="943" grpId="0" animBg="1"/>
      <p:bldP spid="944" grpId="0" animBg="1"/>
      <p:bldP spid="945" grpId="0" animBg="1"/>
      <p:bldP spid="946" grpId="0" animBg="1"/>
      <p:bldP spid="947" grpId="0" animBg="1"/>
      <p:bldP spid="948" grpId="0" animBg="1"/>
      <p:bldP spid="949" grpId="0" animBg="1"/>
      <p:bldP spid="950" grpId="0" animBg="1"/>
      <p:bldP spid="951" grpId="0" animBg="1"/>
      <p:bldP spid="952" grpId="0" animBg="1"/>
      <p:bldP spid="953" grpId="0" animBg="1"/>
      <p:bldP spid="954" grpId="0" animBg="1"/>
      <p:bldP spid="955" grpId="0" animBg="1"/>
      <p:bldP spid="956" grpId="0" animBg="1"/>
      <p:bldP spid="957" grpId="0" animBg="1"/>
      <p:bldP spid="958" grpId="0" animBg="1"/>
      <p:bldP spid="959" grpId="0" animBg="1"/>
      <p:bldP spid="960" grpId="0" animBg="1"/>
      <p:bldP spid="961" grpId="0" animBg="1"/>
      <p:bldP spid="962" grpId="0" animBg="1"/>
      <p:bldP spid="963" grpId="0" animBg="1"/>
      <p:bldP spid="964" grpId="0" animBg="1"/>
      <p:bldP spid="965" grpId="0" animBg="1"/>
      <p:bldP spid="966" grpId="0" animBg="1"/>
      <p:bldP spid="967" grpId="0" animBg="1"/>
      <p:bldP spid="968" grpId="0" animBg="1"/>
      <p:bldP spid="969" grpId="0" animBg="1"/>
      <p:bldP spid="970" grpId="0" animBg="1"/>
      <p:bldP spid="971" grpId="0" animBg="1"/>
      <p:bldP spid="972" grpId="0" animBg="1"/>
      <p:bldP spid="973" grpId="0" animBg="1"/>
      <p:bldP spid="974" grpId="0" animBg="1"/>
      <p:bldP spid="975" grpId="0" animBg="1"/>
      <p:bldP spid="976" grpId="0" animBg="1"/>
      <p:bldP spid="977" grpId="0" animBg="1"/>
      <p:bldP spid="978" grpId="0" animBg="1"/>
      <p:bldP spid="979" grpId="0" animBg="1"/>
      <p:bldP spid="980"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white">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11281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B8E627-977E-2B03-B32F-28B50D6A7B2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E96A0E7-EF08-AE3D-C615-A6EC0EFB594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BD3050-2BED-D5E2-6978-88791B80D88F}"/>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5" name="Zástupný symbol pro zápatí 4">
            <a:extLst>
              <a:ext uri="{FF2B5EF4-FFF2-40B4-BE49-F238E27FC236}">
                <a16:creationId xmlns:a16="http://schemas.microsoft.com/office/drawing/2014/main" id="{931FC9AD-F42F-8172-5785-FBAC02FC1B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855EC53-00F1-0A19-4699-A70B0C14CC00}"/>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400753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AE96D0-BF4A-B41A-F113-E370A738CA4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2751E57-C335-7584-21D1-2A8447CA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15E5818-6D74-F783-C498-87542AF151EA}"/>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5" name="Zástupný symbol pro zápatí 4">
            <a:extLst>
              <a:ext uri="{FF2B5EF4-FFF2-40B4-BE49-F238E27FC236}">
                <a16:creationId xmlns:a16="http://schemas.microsoft.com/office/drawing/2014/main" id="{137E67C1-F013-FD18-7EA8-E9C5D351CE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237AAD-4B46-B551-7050-81C317E3E00A}"/>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187604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92ADCE-B3AA-E68D-9171-5CAA4422384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B234E51-9C4F-8652-6002-B3031C45E30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B79B993-82C0-4B86-33CB-6B10F95CCEC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2C552D2-EDE8-F717-A45D-461959FE7E9D}"/>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6" name="Zástupný symbol pro zápatí 5">
            <a:extLst>
              <a:ext uri="{FF2B5EF4-FFF2-40B4-BE49-F238E27FC236}">
                <a16:creationId xmlns:a16="http://schemas.microsoft.com/office/drawing/2014/main" id="{06653859-802A-A766-7980-EC676375BF3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1FA177C-6C10-3AE5-13CD-B3700ACE5950}"/>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22103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FC5B24-0F58-5DA8-3E8D-2884D8E466D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3F6BE17-AD79-E331-4351-E7FF94B4C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8C4742C-A3CD-C719-2C65-E779251D5D9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87D778E-B031-A983-BBEC-21BEFE3B0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A660804-881B-DF28-89E7-3E875C92C14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39619A5-EE3F-A8C0-4922-5065487EC6E7}"/>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8" name="Zástupný symbol pro zápatí 7">
            <a:extLst>
              <a:ext uri="{FF2B5EF4-FFF2-40B4-BE49-F238E27FC236}">
                <a16:creationId xmlns:a16="http://schemas.microsoft.com/office/drawing/2014/main" id="{3F168378-0891-7EC0-253D-C7B928C0DEC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6B6C730-F5B4-A8AF-80DE-34BF916C7BED}"/>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369009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1912B1-34EC-A5C8-10A1-8AADEDD59CB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F519CAB-CBD6-8CCB-FFD5-DED744C828D0}"/>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4" name="Zástupný symbol pro zápatí 3">
            <a:extLst>
              <a:ext uri="{FF2B5EF4-FFF2-40B4-BE49-F238E27FC236}">
                <a16:creationId xmlns:a16="http://schemas.microsoft.com/office/drawing/2014/main" id="{9E67094C-9DFA-5F0C-FB2F-5794AC8F2A5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557E12F-3504-5166-1088-055EAF8A573B}"/>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384136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B361584-BF9F-4251-EBB6-C26DD8201B1C}"/>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3" name="Zástupný symbol pro zápatí 2">
            <a:extLst>
              <a:ext uri="{FF2B5EF4-FFF2-40B4-BE49-F238E27FC236}">
                <a16:creationId xmlns:a16="http://schemas.microsoft.com/office/drawing/2014/main" id="{1F782BCB-8ED2-1D47-09F4-9B763D96FAB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D3B9D21-7D05-C420-1F67-5B48C604A7C9}"/>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280220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9447D-97BF-23CF-31E1-2214C2B90F2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856340D-A79C-3CF0-20EC-0F3E99C93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AD75DB0-27B6-0A0C-4FB6-0E08D041E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08E739-69CD-EA70-D1C0-C59ACCA950AC}"/>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6" name="Zástupný symbol pro zápatí 5">
            <a:extLst>
              <a:ext uri="{FF2B5EF4-FFF2-40B4-BE49-F238E27FC236}">
                <a16:creationId xmlns:a16="http://schemas.microsoft.com/office/drawing/2014/main" id="{EE663CC9-D535-9945-B7CA-9E4098D6898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F5C54EB-B732-DACC-BC8A-A76D534B0B59}"/>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141906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C1E1C-72B8-F8E1-C400-B03E9609B1F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FDFD216-6F9E-5182-77AE-13612D46E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07EF993-9F97-A43A-6959-E4FAA088A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24887D4-6D6A-5398-DA27-50EE8B747AB3}"/>
              </a:ext>
            </a:extLst>
          </p:cNvPr>
          <p:cNvSpPr>
            <a:spLocks noGrp="1"/>
          </p:cNvSpPr>
          <p:nvPr>
            <p:ph type="dt" sz="half" idx="10"/>
          </p:nvPr>
        </p:nvSpPr>
        <p:spPr/>
        <p:txBody>
          <a:bodyPr/>
          <a:lstStyle/>
          <a:p>
            <a:fld id="{F4EC1515-6B3C-4258-9AD3-3C6CAF928955}" type="datetimeFigureOut">
              <a:rPr lang="cs-CZ" smtClean="0"/>
              <a:t>07.02.2024</a:t>
            </a:fld>
            <a:endParaRPr lang="cs-CZ"/>
          </a:p>
        </p:txBody>
      </p:sp>
      <p:sp>
        <p:nvSpPr>
          <p:cNvPr id="6" name="Zástupný symbol pro zápatí 5">
            <a:extLst>
              <a:ext uri="{FF2B5EF4-FFF2-40B4-BE49-F238E27FC236}">
                <a16:creationId xmlns:a16="http://schemas.microsoft.com/office/drawing/2014/main" id="{E528E008-7976-035A-6B68-12BEEDFAC98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0A8E0A-273F-D5F3-C933-2D4AD3B0C47A}"/>
              </a:ext>
            </a:extLst>
          </p:cNvPr>
          <p:cNvSpPr>
            <a:spLocks noGrp="1"/>
          </p:cNvSpPr>
          <p:nvPr>
            <p:ph type="sldNum" sz="quarter" idx="12"/>
          </p:nvPr>
        </p:nvSpPr>
        <p:spPr/>
        <p:txBody>
          <a:bodyPr/>
          <a:lstStyle/>
          <a:p>
            <a:fld id="{5648F2ED-28E3-4D89-906D-0425EB879BC0}" type="slidenum">
              <a:rPr lang="cs-CZ" smtClean="0"/>
              <a:t>‹#›</a:t>
            </a:fld>
            <a:endParaRPr lang="cs-CZ"/>
          </a:p>
        </p:txBody>
      </p:sp>
    </p:spTree>
    <p:extLst>
      <p:ext uri="{BB962C8B-B14F-4D97-AF65-F5344CB8AC3E}">
        <p14:creationId xmlns:p14="http://schemas.microsoft.com/office/powerpoint/2010/main" val="320754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9E4D0AD-698C-D172-A5D7-2930A5F40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751F039-E030-8104-1CE0-F4F02BBF0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2E2820-1A77-1BE1-D089-C7A60341A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C1515-6B3C-4258-9AD3-3C6CAF928955}" type="datetimeFigureOut">
              <a:rPr lang="cs-CZ" smtClean="0"/>
              <a:t>07.02.2024</a:t>
            </a:fld>
            <a:endParaRPr lang="cs-CZ"/>
          </a:p>
        </p:txBody>
      </p:sp>
      <p:sp>
        <p:nvSpPr>
          <p:cNvPr id="5" name="Zástupný symbol pro zápatí 4">
            <a:extLst>
              <a:ext uri="{FF2B5EF4-FFF2-40B4-BE49-F238E27FC236}">
                <a16:creationId xmlns:a16="http://schemas.microsoft.com/office/drawing/2014/main" id="{2E9562C7-24F6-0A61-471E-DE712B431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BA3EF02-A7F4-8437-9173-088A9AD7B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8F2ED-28E3-4D89-906D-0425EB879BC0}" type="slidenum">
              <a:rPr lang="cs-CZ" smtClean="0"/>
              <a:t>‹#›</a:t>
            </a:fld>
            <a:endParaRPr lang="cs-CZ"/>
          </a:p>
        </p:txBody>
      </p:sp>
    </p:spTree>
    <p:extLst>
      <p:ext uri="{BB962C8B-B14F-4D97-AF65-F5344CB8AC3E}">
        <p14:creationId xmlns:p14="http://schemas.microsoft.com/office/powerpoint/2010/main" val="53730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hyperlink" Target="https://en.wikipedia.org/wiki/USB_flash_drive" TargetMode="External"/><Relationship Id="rId12"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jpg"/><Relationship Id="rId11" Type="http://schemas.openxmlformats.org/officeDocument/2006/relationships/hyperlink" Target="https://www.comptoir-hardware.com/actus/stockage/32458-western-digital-devoile-une-carte-sd-sandisk-d1to.html" TargetMode="External"/><Relationship Id="rId5" Type="http://schemas.openxmlformats.org/officeDocument/2006/relationships/image" Target="../media/image11.jpg"/><Relationship Id="rId10" Type="http://schemas.openxmlformats.org/officeDocument/2006/relationships/image" Target="../media/image14.jpg"/><Relationship Id="rId4" Type="http://schemas.openxmlformats.org/officeDocument/2006/relationships/image" Target="../media/image10.jpg"/><Relationship Id="rId9" Type="http://schemas.openxmlformats.org/officeDocument/2006/relationships/hyperlink" Target="https://superapple.cz/2015/12/hardware-pod-stromeckem-a-novorocni-predsevzeti-budu-zalohov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jpeg"/><Relationship Id="rId3" Type="http://schemas.openxmlformats.org/officeDocument/2006/relationships/image" Target="../media/image37.png"/><Relationship Id="rId7" Type="http://schemas.openxmlformats.org/officeDocument/2006/relationships/hyperlink" Target="https://es.wikipedia.org/wiki/Facebook_Messenger" TargetMode="External"/><Relationship Id="rId12"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hyperlink" Target="https://de.wikipedia.org/wiki/Signal_(Messenger)" TargetMode="External"/><Relationship Id="rId5" Type="http://schemas.openxmlformats.org/officeDocument/2006/relationships/hyperlink" Target="http://commons.wikimedia.org/wiki/File:WhatsApp_logo-color-vertical.svg"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s://es.wikipedia.org/wiki/Telegram_(organizaci%C3%B3n)"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en.wikialpha.org/wiki/Twitter" TargetMode="External"/><Relationship Id="rId13" Type="http://schemas.openxmlformats.org/officeDocument/2006/relationships/image" Target="../media/image1.jpeg"/><Relationship Id="rId3" Type="http://schemas.openxmlformats.org/officeDocument/2006/relationships/image" Target="../media/image43.jpg"/><Relationship Id="rId7" Type="http://schemas.openxmlformats.org/officeDocument/2006/relationships/image" Target="../media/image45.png"/><Relationship Id="rId12" Type="http://schemas.openxmlformats.org/officeDocument/2006/relationships/hyperlink" Target="https://ijessr.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blog.dnevnik.hr/luismadisodf?page=blog&amp;subdomain=luismadisodf" TargetMode="External"/><Relationship Id="rId11" Type="http://schemas.openxmlformats.org/officeDocument/2006/relationships/image" Target="../media/image47.png"/><Relationship Id="rId5" Type="http://schemas.openxmlformats.org/officeDocument/2006/relationships/image" Target="../media/image44.jpg"/><Relationship Id="rId10" Type="http://schemas.openxmlformats.org/officeDocument/2006/relationships/hyperlink" Target="https://www.pngall.com/tiktok-png/" TargetMode="External"/><Relationship Id="rId4" Type="http://schemas.openxmlformats.org/officeDocument/2006/relationships/hyperlink" Target="https://pixabay.com/de/photos/facebook-social-media-kommunikation-2815970/" TargetMode="External"/><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commons.wikimedia.org/wiki/File:WhatsApp_logo-color-vertical.svg" TargetMode="External"/><Relationship Id="rId7" Type="http://schemas.openxmlformats.org/officeDocument/2006/relationships/hyperlink" Target="https://de.wikipedia.org/wiki/Signal_(Messenger)" TargetMode="Externa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s://es.wikipedia.org/wiki/Facebook_Messenger" TargetMode="Externa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pixabay.com/de/photos/facebook-social-media-kommunikation-2815970/" TargetMode="External"/><Relationship Id="rId2" Type="http://schemas.openxmlformats.org/officeDocument/2006/relationships/image" Target="../media/image43.jp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blog.dnevnik.hr/luismadisodf?page=blog&amp;subdomain=luismadisodf" TargetMode="External"/><Relationship Id="rId4" Type="http://schemas.openxmlformats.org/officeDocument/2006/relationships/image" Target="../media/image44.jpg"/></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en.wikipedia.org/wiki/USB_flash_drive"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esec.cz/aktuality/air-bank-upravila-internetove-bankovnictvi-pridala-loga-znacek-a-umozni-vam-zmenu-udaju/"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F3E4B-C49B-D83A-933F-D54A39CE3FDF}"/>
              </a:ext>
            </a:extLst>
          </p:cNvPr>
          <p:cNvSpPr>
            <a:spLocks noGrp="1"/>
          </p:cNvSpPr>
          <p:nvPr>
            <p:ph type="ctrTitle"/>
          </p:nvPr>
        </p:nvSpPr>
        <p:spPr/>
        <p:txBody>
          <a:bodyPr>
            <a:normAutofit/>
          </a:bodyPr>
          <a:lstStyle/>
          <a:p>
            <a:r>
              <a:rPr lang="cs-CZ" sz="2000" b="1" dirty="0">
                <a:solidFill>
                  <a:srgbClr val="9EBF0D"/>
                </a:solidFill>
                <a:latin typeface="Arial Nova"/>
              </a:rPr>
              <a:t>PREZENTACE PRO LEKTORUJÍCÍ KURZU</a:t>
            </a:r>
            <a:br>
              <a:rPr lang="cs-CZ" sz="2000" b="1" dirty="0">
                <a:latin typeface="Arial Nova"/>
              </a:rPr>
            </a:br>
            <a:br>
              <a:rPr lang="cs-CZ" sz="4000" b="1" dirty="0">
                <a:latin typeface="Arial Nova"/>
              </a:rPr>
            </a:br>
            <a:r>
              <a:rPr lang="cs-CZ" sz="4000" b="1" dirty="0">
                <a:latin typeface="Arial Nova"/>
              </a:rPr>
              <a:t>Zvyšování digitálních kompetencí u lidí ve výkonu trestu odnětí svobody</a:t>
            </a:r>
            <a:endParaRPr lang="cs-CZ" sz="2000" b="1">
              <a:latin typeface="Arial Nova"/>
            </a:endParaRPr>
          </a:p>
        </p:txBody>
      </p:sp>
      <p:sp>
        <p:nvSpPr>
          <p:cNvPr id="3" name="Podnadpis 2">
            <a:extLst>
              <a:ext uri="{FF2B5EF4-FFF2-40B4-BE49-F238E27FC236}">
                <a16:creationId xmlns:a16="http://schemas.microsoft.com/office/drawing/2014/main" id="{67E4E202-6CA6-1950-B2BD-020C3EA24578}"/>
              </a:ext>
            </a:extLst>
          </p:cNvPr>
          <p:cNvSpPr>
            <a:spLocks noGrp="1"/>
          </p:cNvSpPr>
          <p:nvPr>
            <p:ph type="subTitle" idx="1"/>
          </p:nvPr>
        </p:nvSpPr>
        <p:spPr>
          <a:xfrm>
            <a:off x="1581150" y="5098663"/>
            <a:ext cx="9144000" cy="797312"/>
          </a:xfrm>
        </p:spPr>
        <p:txBody>
          <a:bodyPr vert="horz" lIns="91440" tIns="45720" rIns="91440" bIns="45720" rtlCol="0" anchor="t">
            <a:normAutofit/>
          </a:bodyPr>
          <a:lstStyle/>
          <a:p>
            <a:r>
              <a:rPr lang="cs-CZ" sz="1200" b="1" dirty="0">
                <a:latin typeface="Arial Nova"/>
                <a:cs typeface="Arial"/>
              </a:rPr>
              <a:t>Projekt:</a:t>
            </a:r>
            <a:r>
              <a:rPr lang="cs-CZ" sz="1200" dirty="0">
                <a:latin typeface="Arial Nova"/>
                <a:cs typeface="Arial"/>
              </a:rPr>
              <a:t> “Zvyšováním digitálních kompetencí k úspěšné integraci osob opouštějících výkon trestu”</a:t>
            </a:r>
            <a:endParaRPr lang="cs-CZ">
              <a:latin typeface="Arial Nova"/>
            </a:endParaRPr>
          </a:p>
          <a:p>
            <a:r>
              <a:rPr lang="cs-CZ" sz="1200" b="1" dirty="0">
                <a:latin typeface="Arial Nova"/>
                <a:cs typeface="Arial"/>
              </a:rPr>
              <a:t>Číslo projektu:</a:t>
            </a:r>
            <a:r>
              <a:rPr lang="cs-CZ" sz="1200" dirty="0">
                <a:latin typeface="Arial Nova"/>
                <a:cs typeface="Arial"/>
              </a:rPr>
              <a:t> 2022-1-CZ01-KA210-ADU-000083524</a:t>
            </a:r>
            <a:endParaRPr lang="cs-CZ">
              <a:latin typeface="Arial Nova"/>
            </a:endParaRPr>
          </a:p>
          <a:p>
            <a:endParaRPr lang="cs-CZ" dirty="0">
              <a:ea typeface="Calibri"/>
              <a:cs typeface="Calibri"/>
            </a:endParaRPr>
          </a:p>
        </p:txBody>
      </p:sp>
      <p:pic>
        <p:nvPicPr>
          <p:cNvPr id="4" name="Obrázek 3" descr="Obsah obrázku Písmo, logo, Grafika, text&#10;&#10;Popis se vygeneroval automaticky.">
            <a:extLst>
              <a:ext uri="{FF2B5EF4-FFF2-40B4-BE49-F238E27FC236}">
                <a16:creationId xmlns:a16="http://schemas.microsoft.com/office/drawing/2014/main" id="{3E25C34B-1B48-008C-0508-FDD563BEA5FE}"/>
              </a:ext>
            </a:extLst>
          </p:cNvPr>
          <p:cNvPicPr>
            <a:picLocks noChangeAspect="1"/>
          </p:cNvPicPr>
          <p:nvPr/>
        </p:nvPicPr>
        <p:blipFill>
          <a:blip r:embed="rId2"/>
          <a:stretch>
            <a:fillRect/>
          </a:stretch>
        </p:blipFill>
        <p:spPr>
          <a:xfrm>
            <a:off x="790575" y="561975"/>
            <a:ext cx="1952625" cy="742950"/>
          </a:xfrm>
          <a:prstGeom prst="rect">
            <a:avLst/>
          </a:prstGeom>
        </p:spPr>
      </p:pic>
      <p:pic>
        <p:nvPicPr>
          <p:cNvPr id="5" name="Obrázek 4" descr="Obsah obrázku skica, klipart, kresba, kreslené&#10;&#10;Popis se vygeneroval automaticky.">
            <a:extLst>
              <a:ext uri="{FF2B5EF4-FFF2-40B4-BE49-F238E27FC236}">
                <a16:creationId xmlns:a16="http://schemas.microsoft.com/office/drawing/2014/main" id="{23A200EE-151A-5E43-CF6C-5E210C3155C7}"/>
              </a:ext>
            </a:extLst>
          </p:cNvPr>
          <p:cNvPicPr>
            <a:picLocks noChangeAspect="1"/>
          </p:cNvPicPr>
          <p:nvPr/>
        </p:nvPicPr>
        <p:blipFill>
          <a:blip r:embed="rId3"/>
          <a:stretch>
            <a:fillRect/>
          </a:stretch>
        </p:blipFill>
        <p:spPr>
          <a:xfrm>
            <a:off x="9363075" y="695325"/>
            <a:ext cx="2324100" cy="2038350"/>
          </a:xfrm>
          <a:prstGeom prst="rect">
            <a:avLst/>
          </a:prstGeom>
        </p:spPr>
      </p:pic>
      <p:pic>
        <p:nvPicPr>
          <p:cNvPr id="6" name="Obrázek 5" descr="Obsah obrázku text, Písmo, symbol, logo&#10;&#10;Popis se vygeneroval automaticky.">
            <a:extLst>
              <a:ext uri="{FF2B5EF4-FFF2-40B4-BE49-F238E27FC236}">
                <a16:creationId xmlns:a16="http://schemas.microsoft.com/office/drawing/2014/main" id="{BFDBFE47-40C9-02FC-5CCA-FC1D0C556962}"/>
              </a:ext>
            </a:extLst>
          </p:cNvPr>
          <p:cNvPicPr>
            <a:picLocks noChangeAspect="1"/>
          </p:cNvPicPr>
          <p:nvPr/>
        </p:nvPicPr>
        <p:blipFill>
          <a:blip r:embed="rId4"/>
          <a:stretch>
            <a:fillRect/>
          </a:stretch>
        </p:blipFill>
        <p:spPr>
          <a:xfrm>
            <a:off x="5367338" y="5710238"/>
            <a:ext cx="1885950" cy="533400"/>
          </a:xfrm>
          <a:prstGeom prst="rect">
            <a:avLst/>
          </a:prstGeom>
        </p:spPr>
      </p:pic>
    </p:spTree>
    <p:extLst>
      <p:ext uri="{BB962C8B-B14F-4D97-AF65-F5344CB8AC3E}">
        <p14:creationId xmlns:p14="http://schemas.microsoft.com/office/powerpoint/2010/main" val="17327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EBF0D"/>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1873CD-976D-7A15-899F-C6D3191C1F60}"/>
              </a:ext>
            </a:extLst>
          </p:cNvPr>
          <p:cNvSpPr>
            <a:spLocks noGrp="1"/>
          </p:cNvSpPr>
          <p:nvPr>
            <p:ph type="ctrTitle"/>
          </p:nvPr>
        </p:nvSpPr>
        <p:spPr>
          <a:xfrm>
            <a:off x="609599" y="534534"/>
            <a:ext cx="11364687" cy="5821816"/>
          </a:xfrm>
        </p:spPr>
        <p:txBody>
          <a:bodyPr>
            <a:normAutofit/>
          </a:bodyPr>
          <a:lstStyle/>
          <a:p>
            <a:pPr algn="l"/>
            <a:r>
              <a:rPr lang="cs-CZ" sz="2000" b="1" dirty="0">
                <a:solidFill>
                  <a:srgbClr val="FFFFFF"/>
                </a:solidFill>
                <a:effectLst>
                  <a:outerShdw blurRad="38100" dist="38100" dir="2700000" algn="tl">
                    <a:srgbClr val="000000">
                      <a:alpha val="43137"/>
                    </a:srgbClr>
                  </a:outerShdw>
                </a:effectLst>
                <a:latin typeface="Arial Nova"/>
                <a:ea typeface="Arial Unicode MS"/>
                <a:cs typeface="Arial Unicode MS"/>
              </a:rPr>
              <a:t>ZÁKLADNÍ PRAVIDLA BEZPEČNOSTI V ONLINE PROSTŘEDÍ</a:t>
            </a:r>
            <a:br>
              <a:rPr lang="cs-CZ" sz="2000" b="1" i="0" dirty="0">
                <a:effectLst/>
                <a:latin typeface="Arial Nova"/>
                <a:ea typeface="Arial Unicode MS" panose="020B0604020202020204" pitchFamily="34" charset="-128"/>
                <a:cs typeface="Arial Unicode MS" panose="020B0604020202020204" pitchFamily="34" charset="-128"/>
              </a:rPr>
            </a:br>
            <a:br>
              <a:rPr lang="cs-CZ" sz="2000" b="1" i="0" dirty="0">
                <a:effectLst/>
                <a:latin typeface="Arial Nova"/>
                <a:ea typeface="Arial Unicode MS" panose="020B0604020202020204" pitchFamily="34" charset="-128"/>
                <a:cs typeface="Arial Unicode MS" panose="020B0604020202020204" pitchFamily="34" charset="-128"/>
              </a:rPr>
            </a:br>
            <a:r>
              <a:rPr lang="cs-CZ" sz="1800" i="0" dirty="0">
                <a:solidFill>
                  <a:srgbClr val="FFFFFF"/>
                </a:solidFill>
                <a:effectLst/>
                <a:latin typeface="Arial Nova"/>
                <a:ea typeface="Arial Unicode MS"/>
                <a:cs typeface="Arial Unicode MS"/>
              </a:rPr>
              <a:t>Na internet se </a:t>
            </a:r>
            <a:r>
              <a:rPr lang="cs-CZ" sz="1800" dirty="0">
                <a:solidFill>
                  <a:srgbClr val="FFFFFF"/>
                </a:solidFill>
                <a:latin typeface="Arial Nova"/>
                <a:ea typeface="Arial Unicode MS"/>
                <a:cs typeface="Arial Unicode MS"/>
              </a:rPr>
              <a:t>připojuj</a:t>
            </a:r>
            <a:r>
              <a:rPr lang="cs-CZ" sz="1800" i="0" dirty="0">
                <a:solidFill>
                  <a:srgbClr val="FFFFFF"/>
                </a:solidFill>
                <a:effectLst/>
                <a:latin typeface="Arial Nova"/>
                <a:ea typeface="Arial Unicode MS"/>
                <a:cs typeface="Arial Unicode MS"/>
              </a:rPr>
              <a:t> pouze z důvěryhodného zdroje. Doma řádně zabezpeč svůj router a při připojení na volné wifi síti nikdy nezadávej svá hesla.</a:t>
            </a:r>
            <a:br>
              <a:rPr lang="cs-CZ" sz="1800" i="0" dirty="0">
                <a:effectLst/>
                <a:latin typeface="Arial Nova"/>
                <a:ea typeface="Arial Unicode MS" panose="020B0604020202020204" pitchFamily="34" charset="-128"/>
                <a:cs typeface="Arial Unicode MS" panose="020B0604020202020204" pitchFamily="34" charset="-128"/>
              </a:rPr>
            </a:br>
            <a:br>
              <a:rPr lang="cs-CZ" sz="1800" i="0" dirty="0">
                <a:effectLst/>
                <a:latin typeface="Arial Nova"/>
                <a:ea typeface="Arial Unicode MS" panose="020B0604020202020204" pitchFamily="34" charset="-128"/>
                <a:cs typeface="Arial Unicode MS" panose="020B0604020202020204" pitchFamily="34" charset="-128"/>
              </a:rPr>
            </a:br>
            <a:r>
              <a:rPr lang="cs-CZ" sz="1800" i="0" dirty="0">
                <a:solidFill>
                  <a:srgbClr val="FFFFFF"/>
                </a:solidFill>
                <a:effectLst/>
                <a:latin typeface="Arial Nova"/>
                <a:ea typeface="Arial Unicode MS"/>
                <a:cs typeface="Arial Unicode MS"/>
              </a:rPr>
              <a:t>Také udržuj svůj počítač nebo telefon aktualizovaný - operační systém, programy (zejména internetový prohlížeč) i antivir.</a:t>
            </a:r>
            <a:br>
              <a:rPr lang="cs-CZ" sz="1800" i="0" dirty="0">
                <a:effectLst/>
                <a:latin typeface="Arial Nova"/>
                <a:ea typeface="Arial Unicode MS" panose="020B0604020202020204" pitchFamily="34" charset="-128"/>
                <a:cs typeface="Arial Unicode MS" panose="020B0604020202020204" pitchFamily="34" charset="-128"/>
              </a:rPr>
            </a:br>
            <a:br>
              <a:rPr lang="cs-CZ" sz="1800" i="0" dirty="0">
                <a:effectLst/>
                <a:latin typeface="Arial Nova"/>
                <a:ea typeface="Arial Unicode MS" panose="020B0604020202020204" pitchFamily="34" charset="-128"/>
                <a:cs typeface="Arial Unicode MS" panose="020B0604020202020204" pitchFamily="34" charset="-128"/>
              </a:rPr>
            </a:br>
            <a:r>
              <a:rPr lang="pl-PL" sz="1800" i="0" dirty="0">
                <a:solidFill>
                  <a:srgbClr val="FFFFFF"/>
                </a:solidFill>
                <a:effectLst/>
                <a:latin typeface="Arial Nova"/>
                <a:ea typeface="Arial Unicode MS"/>
                <a:cs typeface="Arial Unicode MS"/>
              </a:rPr>
              <a:t>Programy instaluj pouze z důvěryhodného zdroje.</a:t>
            </a:r>
            <a:br>
              <a:rPr lang="pl-PL" sz="1800" i="0" dirty="0">
                <a:effectLst/>
                <a:latin typeface="Arial Nova"/>
                <a:ea typeface="Arial Unicode MS" panose="020B0604020202020204" pitchFamily="34" charset="-128"/>
                <a:cs typeface="Arial Unicode MS" panose="020B0604020202020204" pitchFamily="34" charset="-128"/>
              </a:rPr>
            </a:br>
            <a:br>
              <a:rPr lang="pl-PL" sz="1800" i="0" dirty="0">
                <a:effectLst/>
                <a:latin typeface="Arial Nova"/>
                <a:ea typeface="Arial Unicode MS" panose="020B0604020202020204" pitchFamily="34" charset="-128"/>
                <a:cs typeface="Arial Unicode MS" panose="020B0604020202020204" pitchFamily="34" charset="-128"/>
              </a:rPr>
            </a:br>
            <a:r>
              <a:rPr lang="pl-PL" sz="1800" dirty="0">
                <a:solidFill>
                  <a:srgbClr val="FFFFFF"/>
                </a:solidFill>
                <a:latin typeface="Arial Nova"/>
                <a:ea typeface="Arial Unicode MS"/>
                <a:cs typeface="Arial Unicode MS" panose="020B0604020202020204" pitchFamily="34" charset="-128"/>
              </a:rPr>
              <a:t>N</a:t>
            </a:r>
            <a:r>
              <a:rPr lang="pl-PL" sz="1800" i="0" dirty="0">
                <a:solidFill>
                  <a:srgbClr val="FFFFFF"/>
                </a:solidFill>
                <a:effectLst/>
                <a:latin typeface="Arial Nova"/>
                <a:ea typeface="Arial Unicode MS"/>
                <a:cs typeface="Arial Unicode MS"/>
              </a:rPr>
              <a:t>astav si automatické zamykání svého počítače nebo telefonu při delší nečinnosti.</a:t>
            </a:r>
            <a:br>
              <a:rPr lang="pl-PL" sz="1800" i="0" dirty="0">
                <a:effectLst/>
                <a:latin typeface="Arial Nova"/>
                <a:ea typeface="Arial Unicode MS" panose="020B0604020202020204" pitchFamily="34" charset="-128"/>
                <a:cs typeface="Arial Unicode MS" panose="020B0604020202020204" pitchFamily="34" charset="-128"/>
              </a:rPr>
            </a:br>
            <a:br>
              <a:rPr lang="pl-PL" sz="1800" i="0" dirty="0">
                <a:effectLst/>
                <a:latin typeface="Arial Nova"/>
                <a:ea typeface="Arial Unicode MS" panose="020B0604020202020204" pitchFamily="34" charset="-128"/>
                <a:cs typeface="Arial Unicode MS" panose="020B0604020202020204" pitchFamily="34" charset="-128"/>
              </a:rPr>
            </a:br>
            <a:r>
              <a:rPr lang="pl-PL" sz="1800" dirty="0">
                <a:solidFill>
                  <a:srgbClr val="FFFFFF"/>
                </a:solidFill>
                <a:latin typeface="Arial Nova"/>
                <a:ea typeface="Arial Unicode MS"/>
                <a:cs typeface="Arial Unicode MS" panose="020B0604020202020204" pitchFamily="34" charset="-128"/>
              </a:rPr>
              <a:t>U</a:t>
            </a:r>
            <a:r>
              <a:rPr lang="pl-PL" sz="1800" i="0" dirty="0">
                <a:solidFill>
                  <a:srgbClr val="FFFFFF"/>
                </a:solidFill>
                <a:effectLst/>
                <a:latin typeface="Arial Nova"/>
                <a:ea typeface="Arial Unicode MS"/>
                <a:cs typeface="Arial Unicode MS"/>
              </a:rPr>
              <a:t>žívej silná hesla ke každé službě a NIKOMU je nesděluj – ani blízké osobě. A nikam si je nepiš!</a:t>
            </a:r>
            <a:br>
              <a:rPr lang="pl-PL" sz="1800" i="0" dirty="0">
                <a:effectLst/>
                <a:latin typeface="Arial Nova"/>
                <a:ea typeface="Arial Unicode MS" panose="020B0604020202020204" pitchFamily="34" charset="-128"/>
                <a:cs typeface="Arial Unicode MS" panose="020B0604020202020204" pitchFamily="34" charset="-128"/>
              </a:rPr>
            </a:br>
            <a:br>
              <a:rPr lang="pl-PL" sz="1800" i="0" dirty="0">
                <a:effectLst/>
                <a:latin typeface="Arial Nova"/>
                <a:ea typeface="Arial Unicode MS" panose="020B0604020202020204" pitchFamily="34" charset="-128"/>
                <a:cs typeface="Arial Unicode MS" panose="020B0604020202020204" pitchFamily="34" charset="-128"/>
              </a:rPr>
            </a:br>
            <a:r>
              <a:rPr lang="pl-PL" sz="1800" i="0" dirty="0">
                <a:solidFill>
                  <a:srgbClr val="FFFFFF"/>
                </a:solidFill>
                <a:effectLst/>
                <a:latin typeface="Arial Nova"/>
                <a:ea typeface="Arial Unicode MS"/>
                <a:cs typeface="Arial Unicode MS"/>
              </a:rPr>
              <a:t>Ověřuj informace. Internet není vševědoucí – každá informace nemusí být pravdivá.</a:t>
            </a:r>
            <a:br>
              <a:rPr lang="pl-PL" sz="1800" i="0" dirty="0">
                <a:effectLst/>
                <a:latin typeface="Arial Nova"/>
                <a:ea typeface="Arial Unicode MS" panose="020B0604020202020204" pitchFamily="34" charset="-128"/>
                <a:cs typeface="Arial Unicode MS" panose="020B0604020202020204" pitchFamily="34" charset="-128"/>
              </a:rPr>
            </a:br>
            <a:br>
              <a:rPr lang="pl-PL" sz="1800" i="0" dirty="0">
                <a:effectLst/>
                <a:latin typeface="Arial Nova"/>
                <a:ea typeface="Arial Unicode MS" panose="020B0604020202020204" pitchFamily="34" charset="-128"/>
                <a:cs typeface="Arial Unicode MS" panose="020B0604020202020204" pitchFamily="34" charset="-128"/>
              </a:rPr>
            </a:br>
            <a:r>
              <a:rPr lang="pl-PL" sz="1800" i="0" dirty="0">
                <a:solidFill>
                  <a:srgbClr val="FFFFFF"/>
                </a:solidFill>
                <a:effectLst/>
                <a:latin typeface="Arial Nova"/>
                <a:ea typeface="Arial Unicode MS"/>
                <a:cs typeface="Arial Unicode MS"/>
              </a:rPr>
              <a:t>Přemýšlej, než klikneš. Před každým potvrzením si vždy přečti veškeré podmínky.</a:t>
            </a:r>
            <a:br>
              <a:rPr lang="pl-PL" sz="1800" i="0" dirty="0">
                <a:effectLst/>
                <a:latin typeface="Arial Nova"/>
                <a:ea typeface="Arial Unicode MS" panose="020B0604020202020204" pitchFamily="34" charset="-128"/>
                <a:cs typeface="Arial Unicode MS" panose="020B0604020202020204" pitchFamily="34" charset="-128"/>
              </a:rPr>
            </a:br>
            <a:br>
              <a:rPr lang="pl-PL" sz="1800" i="0" dirty="0">
                <a:effectLst/>
                <a:latin typeface="Arial Nova"/>
                <a:ea typeface="Arial Unicode MS" panose="020B0604020202020204" pitchFamily="34" charset="-128"/>
                <a:cs typeface="Arial Unicode MS" panose="020B0604020202020204" pitchFamily="34" charset="-128"/>
              </a:rPr>
            </a:br>
            <a:r>
              <a:rPr lang="pl-PL" sz="1800" i="0" dirty="0">
                <a:solidFill>
                  <a:srgbClr val="FFFFFF"/>
                </a:solidFill>
                <a:effectLst/>
                <a:latin typeface="Arial Nova"/>
                <a:ea typeface="Arial Unicode MS"/>
                <a:cs typeface="Arial Unicode MS"/>
              </a:rPr>
              <a:t>Chraň své osobní údaje - nikomu je na internetu nesděluj (svou adresu, datum narození atd.).</a:t>
            </a:r>
            <a:br>
              <a:rPr lang="pl-PL" sz="1800" i="0" dirty="0">
                <a:effectLst/>
                <a:latin typeface="Arial Nova"/>
                <a:ea typeface="Arial Unicode MS" panose="020B0604020202020204" pitchFamily="34" charset="-128"/>
                <a:cs typeface="Arial Unicode MS" panose="020B0604020202020204" pitchFamily="34" charset="-128"/>
              </a:rPr>
            </a:br>
            <a:br>
              <a:rPr lang="pl-PL" sz="1800" i="0" dirty="0">
                <a:effectLst/>
                <a:latin typeface="Arial Nova"/>
                <a:ea typeface="Arial Unicode MS" panose="020B0604020202020204" pitchFamily="34" charset="-128"/>
                <a:cs typeface="Arial Unicode MS" panose="020B0604020202020204" pitchFamily="34" charset="-128"/>
              </a:rPr>
            </a:br>
            <a:r>
              <a:rPr lang="pl-PL" sz="1800" i="0" dirty="0">
                <a:solidFill>
                  <a:srgbClr val="FFFFFF"/>
                </a:solidFill>
                <a:effectLst/>
                <a:latin typeface="Arial Nova"/>
                <a:ea typeface="Arial Unicode MS"/>
                <a:cs typeface="Arial Unicode MS"/>
              </a:rPr>
              <a:t>Neotevírej zprávy od cizích lidí - hlavně přílohy v emailech nebo chatech. Může v nich být vir.</a:t>
            </a:r>
            <a:endParaRPr lang="cs-CZ" sz="1800" dirty="0">
              <a:latin typeface="Arial Nova"/>
              <a:ea typeface="Arial Unicode MS"/>
              <a:cs typeface="Arial Unicode MS"/>
            </a:endParaRPr>
          </a:p>
        </p:txBody>
      </p:sp>
      <p:sp>
        <p:nvSpPr>
          <p:cNvPr id="4" name="Zástupný symbol pro číslo snímku 3">
            <a:extLst>
              <a:ext uri="{FF2B5EF4-FFF2-40B4-BE49-F238E27FC236}">
                <a16:creationId xmlns:a16="http://schemas.microsoft.com/office/drawing/2014/main" id="{D9221539-B655-2FB6-8801-6D5232CEDFF7}"/>
              </a:ext>
            </a:extLst>
          </p:cNvPr>
          <p:cNvSpPr>
            <a:spLocks noGrp="1"/>
          </p:cNvSpPr>
          <p:nvPr>
            <p:ph type="sldNum" sz="quarter" idx="12"/>
          </p:nvPr>
        </p:nvSpPr>
        <p:spPr/>
        <p:txBody>
          <a:bodyPr/>
          <a:lstStyle/>
          <a:p>
            <a:fld id="{72D94A48-CDA5-194A-819F-9162C054E4CA}" type="slidenum">
              <a:rPr lang="en-US" smtClean="0"/>
              <a:t>10</a:t>
            </a:fld>
            <a:endParaRPr lang="en-US"/>
          </a:p>
        </p:txBody>
      </p:sp>
      <p:pic>
        <p:nvPicPr>
          <p:cNvPr id="3" name="Obrázek 2" descr="Obsah obrázku text, Písmo, Grafika, logo&#10;&#10;Popis se vygeneroval automaticky.">
            <a:extLst>
              <a:ext uri="{FF2B5EF4-FFF2-40B4-BE49-F238E27FC236}">
                <a16:creationId xmlns:a16="http://schemas.microsoft.com/office/drawing/2014/main" id="{F6BFED36-2EEE-968E-187E-A8940F014C82}"/>
              </a:ext>
            </a:extLst>
          </p:cNvPr>
          <p:cNvPicPr>
            <a:picLocks noChangeAspect="1"/>
          </p:cNvPicPr>
          <p:nvPr/>
        </p:nvPicPr>
        <p:blipFill>
          <a:blip r:embed="rId2"/>
          <a:stretch>
            <a:fillRect/>
          </a:stretch>
        </p:blipFill>
        <p:spPr>
          <a:xfrm>
            <a:off x="10320338" y="504825"/>
            <a:ext cx="1209675" cy="457200"/>
          </a:xfrm>
          <a:prstGeom prst="rect">
            <a:avLst/>
          </a:prstGeom>
        </p:spPr>
      </p:pic>
    </p:spTree>
    <p:extLst>
      <p:ext uri="{BB962C8B-B14F-4D97-AF65-F5344CB8AC3E}">
        <p14:creationId xmlns:p14="http://schemas.microsoft.com/office/powerpoint/2010/main" val="118133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D619F-C689-A349-E8DA-913BDA7BBC03}"/>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188C714E-F6F1-59FF-034B-1D1A9F285DAA}"/>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7D35475-015A-00CA-32D0-79C7C6BE468F}"/>
              </a:ext>
            </a:extLst>
          </p:cNvPr>
          <p:cNvSpPr>
            <a:spLocks noGrp="1"/>
          </p:cNvSpPr>
          <p:nvPr>
            <p:ph type="ctrTitle"/>
          </p:nvPr>
        </p:nvSpPr>
        <p:spPr/>
        <p:txBody>
          <a:bodyPr/>
          <a:lstStyle/>
          <a:p>
            <a:r>
              <a:rPr lang="cs-CZ" sz="3200" dirty="0">
                <a:solidFill>
                  <a:srgbClr val="9EBF0D"/>
                </a:solidFill>
                <a:latin typeface="Arial Nova"/>
                <a:ea typeface="Calibri Light"/>
                <a:cs typeface="Calibri Light"/>
              </a:rPr>
              <a:t>Lekce č. 3</a:t>
            </a:r>
            <a:br>
              <a:rPr lang="cs-CZ" sz="4800" b="1" dirty="0">
                <a:latin typeface="Arial Nova"/>
                <a:ea typeface="Calibri Light"/>
                <a:cs typeface="Calibri Light"/>
              </a:rPr>
            </a:br>
            <a:r>
              <a:rPr lang="cs-CZ" sz="3600" b="1" dirty="0">
                <a:latin typeface="Arial Nova"/>
                <a:ea typeface="Calibri Light"/>
                <a:cs typeface="Calibri Light"/>
              </a:rPr>
              <a:t>ŘEŠENÍ PROBLÉMU</a:t>
            </a:r>
          </a:p>
        </p:txBody>
      </p:sp>
      <p:pic>
        <p:nvPicPr>
          <p:cNvPr id="3" name="Obrázek 2" descr="Obsah obrázku Písmo, logo, Grafika, text&#10;&#10;Popis se vygeneroval automaticky.">
            <a:extLst>
              <a:ext uri="{FF2B5EF4-FFF2-40B4-BE49-F238E27FC236}">
                <a16:creationId xmlns:a16="http://schemas.microsoft.com/office/drawing/2014/main" id="{7666E5CE-6A0F-8C9A-71BD-3D4D148FF6D0}"/>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06230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1B7C-1007-1BE8-20AB-8199C7B20D4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7BC39C-87D0-5D26-4E0C-8A243C991778}"/>
              </a:ext>
            </a:extLst>
          </p:cNvPr>
          <p:cNvSpPr>
            <a:spLocks noGrp="1"/>
          </p:cNvSpPr>
          <p:nvPr>
            <p:ph type="title"/>
          </p:nvPr>
        </p:nvSpPr>
        <p:spPr>
          <a:xfrm>
            <a:off x="412532" y="333594"/>
            <a:ext cx="10515600" cy="1325563"/>
          </a:xfrm>
        </p:spPr>
        <p:txBody>
          <a:bodyPr>
            <a:normAutofit/>
          </a:bodyPr>
          <a:lstStyle/>
          <a:p>
            <a:r>
              <a:rPr lang="cs-CZ" sz="2400" b="1" dirty="0">
                <a:latin typeface="Arial Nova"/>
              </a:rPr>
              <a:t>Lekce č. 3: ŘEŠENÍ PROBLÉMU</a:t>
            </a:r>
          </a:p>
        </p:txBody>
      </p:sp>
      <p:sp>
        <p:nvSpPr>
          <p:cNvPr id="4" name="Obdélník 3">
            <a:extLst>
              <a:ext uri="{FF2B5EF4-FFF2-40B4-BE49-F238E27FC236}">
                <a16:creationId xmlns:a16="http://schemas.microsoft.com/office/drawing/2014/main" id="{086B860E-8E24-E08C-7F96-3128C1958080}"/>
              </a:ext>
            </a:extLst>
          </p:cNvPr>
          <p:cNvSpPr/>
          <p:nvPr/>
        </p:nvSpPr>
        <p:spPr>
          <a:xfrm>
            <a:off x="1" y="-9525"/>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137D6F71-4CCE-F6DB-96D0-3864E28AB6B8}"/>
              </a:ext>
            </a:extLst>
          </p:cNvPr>
          <p:cNvSpPr>
            <a:spLocks noGrp="1"/>
          </p:cNvSpPr>
          <p:nvPr>
            <p:ph idx="1"/>
          </p:nvPr>
        </p:nvSpPr>
        <p:spPr>
          <a:xfrm>
            <a:off x="838200" y="1420890"/>
            <a:ext cx="10515600" cy="5103515"/>
          </a:xfrm>
        </p:spPr>
        <p:txBody>
          <a:bodyPr vert="horz" lIns="91440" tIns="45720" rIns="91440" bIns="45720" rtlCol="0" anchor="t">
            <a:normAutofit/>
          </a:bodyPr>
          <a:lstStyle/>
          <a:p>
            <a:pPr marL="0" indent="0">
              <a:buNone/>
            </a:pPr>
            <a:r>
              <a:rPr lang="cs-CZ" sz="2000" b="1" dirty="0">
                <a:latin typeface="Arial Nova"/>
                <a:ea typeface="Calibri"/>
                <a:cs typeface="Calibri"/>
              </a:rPr>
              <a:t>Jaké znáte závady zařízení? A jak je řešit?</a:t>
            </a:r>
          </a:p>
          <a:p>
            <a:r>
              <a:rPr lang="cs-CZ" sz="1800" dirty="0">
                <a:solidFill>
                  <a:srgbClr val="000000"/>
                </a:solidFill>
                <a:latin typeface="Arial Nova"/>
                <a:ea typeface="Calibri"/>
                <a:cs typeface="Calibri"/>
              </a:rPr>
              <a:t>Prasklý display</a:t>
            </a:r>
          </a:p>
          <a:p>
            <a:r>
              <a:rPr lang="cs-CZ" sz="1800" dirty="0">
                <a:solidFill>
                  <a:srgbClr val="000000"/>
                </a:solidFill>
                <a:latin typeface="Arial Nova"/>
                <a:ea typeface="Calibri"/>
                <a:cs typeface="Calibri"/>
              </a:rPr>
              <a:t>Zařízení nejde zapnout</a:t>
            </a:r>
          </a:p>
          <a:p>
            <a:pPr marL="0" indent="0">
              <a:buNone/>
            </a:pPr>
            <a:endParaRPr lang="cs-CZ" sz="2000" b="1" dirty="0">
              <a:solidFill>
                <a:srgbClr val="000000"/>
              </a:solidFill>
              <a:latin typeface="Arial Nova"/>
              <a:ea typeface="Calibri"/>
              <a:cs typeface="Calibri"/>
            </a:endParaRPr>
          </a:p>
          <a:p>
            <a:pPr marL="457200" indent="-457200"/>
            <a:r>
              <a:rPr lang="cs-CZ" sz="1800" dirty="0">
                <a:solidFill>
                  <a:srgbClr val="000000"/>
                </a:solidFill>
                <a:latin typeface="Arial Nova"/>
                <a:ea typeface="Calibri"/>
                <a:cs typeface="Calibri"/>
              </a:rPr>
              <a:t>Aktualizace, instalace</a:t>
            </a:r>
          </a:p>
          <a:p>
            <a:pPr marL="457200" indent="-457200"/>
            <a:r>
              <a:rPr lang="cs-CZ" sz="1800" dirty="0">
                <a:solidFill>
                  <a:srgbClr val="000000"/>
                </a:solidFill>
                <a:latin typeface="Arial Nova"/>
                <a:ea typeface="Calibri"/>
                <a:cs typeface="Calibri"/>
              </a:rPr>
              <a:t>Vyčištění disku</a:t>
            </a:r>
          </a:p>
          <a:p>
            <a:pPr marL="457200" indent="-457200"/>
            <a:r>
              <a:rPr lang="cs-CZ" sz="1800" dirty="0">
                <a:solidFill>
                  <a:srgbClr val="000000"/>
                </a:solidFill>
                <a:latin typeface="Arial Nova"/>
                <a:ea typeface="Calibri"/>
                <a:cs typeface="Calibri"/>
              </a:rPr>
              <a:t>Výměna displeje</a:t>
            </a:r>
          </a:p>
          <a:p>
            <a:pPr marL="457200" indent="-457200"/>
            <a:r>
              <a:rPr lang="cs-CZ" sz="1800" dirty="0">
                <a:solidFill>
                  <a:srgbClr val="000000"/>
                </a:solidFill>
                <a:latin typeface="Arial Nova"/>
                <a:ea typeface="Calibri"/>
                <a:cs typeface="Calibri"/>
              </a:rPr>
              <a:t>Restart</a:t>
            </a:r>
          </a:p>
          <a:p>
            <a:pPr marL="457200" indent="-457200"/>
            <a:r>
              <a:rPr lang="cs-CZ" sz="1800" dirty="0">
                <a:solidFill>
                  <a:srgbClr val="000000"/>
                </a:solidFill>
                <a:latin typeface="Arial Nova"/>
                <a:ea typeface="Calibri"/>
                <a:cs typeface="Calibri"/>
              </a:rPr>
              <a:t>Servis PC</a:t>
            </a: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a:p>
            <a:pPr marL="0" indent="0">
              <a:buNone/>
            </a:pPr>
            <a:endParaRPr lang="cs-CZ" sz="1000" b="1" dirty="0">
              <a:solidFill>
                <a:srgbClr val="000000"/>
              </a:solidFill>
              <a:latin typeface="Arial Nova"/>
              <a:ea typeface="+mn-lt"/>
              <a:cs typeface="+mn-lt"/>
            </a:endParaRPr>
          </a:p>
          <a:p>
            <a:pPr marL="0" indent="0">
              <a:buNone/>
            </a:pPr>
            <a:endParaRPr lang="cs-CZ" sz="1000" b="1" dirty="0">
              <a:solidFill>
                <a:srgbClr val="000000"/>
              </a:solidFill>
              <a:latin typeface="Arial Nova"/>
              <a:ea typeface="+mn-lt"/>
              <a:cs typeface="+mn-lt"/>
            </a:endParaRPr>
          </a:p>
          <a:p>
            <a:pPr marL="0" indent="0">
              <a:buNone/>
            </a:pPr>
            <a:endParaRPr lang="cs-CZ" sz="2000" b="1" dirty="0">
              <a:solidFill>
                <a:srgbClr val="000000"/>
              </a:solidFill>
              <a:latin typeface="Arial Nova"/>
              <a:ea typeface="+mn-lt"/>
              <a:cs typeface="+mn-lt"/>
            </a:endParaRPr>
          </a:p>
        </p:txBody>
      </p:sp>
      <p:sp>
        <p:nvSpPr>
          <p:cNvPr id="3" name="TextovéPole 2">
            <a:extLst>
              <a:ext uri="{FF2B5EF4-FFF2-40B4-BE49-F238E27FC236}">
                <a16:creationId xmlns:a16="http://schemas.microsoft.com/office/drawing/2014/main" id="{4EF147E4-469F-30E3-7C3F-D4A07136F551}"/>
              </a:ext>
            </a:extLst>
          </p:cNvPr>
          <p:cNvSpPr txBox="1"/>
          <p:nvPr/>
        </p:nvSpPr>
        <p:spPr>
          <a:xfrm>
            <a:off x="6310860" y="333593"/>
            <a:ext cx="3432747" cy="1325563"/>
          </a:xfrm>
          <a:prstGeom prst="rect">
            <a:avLst/>
          </a:prstGeom>
          <a:noFill/>
        </p:spPr>
        <p:txBody>
          <a:bodyPr wrap="square" rtlCol="0">
            <a:spAutoFit/>
          </a:bodyPr>
          <a:lstStyle/>
          <a:p>
            <a:endParaRPr lang="cs-CZ" dirty="0"/>
          </a:p>
        </p:txBody>
      </p:sp>
      <p:pic>
        <p:nvPicPr>
          <p:cNvPr id="5" name="Obrázek 4" descr="Obsah obrázku text, snímek obrazovky, Písmo&#10;&#10;Popis se vygeneroval automaticky.">
            <a:extLst>
              <a:ext uri="{FF2B5EF4-FFF2-40B4-BE49-F238E27FC236}">
                <a16:creationId xmlns:a16="http://schemas.microsoft.com/office/drawing/2014/main" id="{4FFD0780-B5AA-9B0C-C818-96E876B32002}"/>
              </a:ext>
            </a:extLst>
          </p:cNvPr>
          <p:cNvPicPr>
            <a:picLocks noChangeAspect="1"/>
          </p:cNvPicPr>
          <p:nvPr/>
        </p:nvPicPr>
        <p:blipFill>
          <a:blip r:embed="rId2"/>
          <a:stretch>
            <a:fillRect/>
          </a:stretch>
        </p:blipFill>
        <p:spPr>
          <a:xfrm>
            <a:off x="5381625" y="3348038"/>
            <a:ext cx="6096000" cy="3228975"/>
          </a:xfrm>
          <a:prstGeom prst="rect">
            <a:avLst/>
          </a:prstGeom>
        </p:spPr>
      </p:pic>
      <p:pic>
        <p:nvPicPr>
          <p:cNvPr id="10" name="Obrázek 9" descr="Obsah obrázku Písmo, logo, Grafika, text&#10;&#10;Popis se vygeneroval automaticky.">
            <a:extLst>
              <a:ext uri="{FF2B5EF4-FFF2-40B4-BE49-F238E27FC236}">
                <a16:creationId xmlns:a16="http://schemas.microsoft.com/office/drawing/2014/main" id="{CA39F2E9-9191-28DB-963A-2ECC3D28C67A}"/>
              </a:ext>
            </a:extLst>
          </p:cNvPr>
          <p:cNvPicPr>
            <a:picLocks noChangeAspect="1"/>
          </p:cNvPicPr>
          <p:nvPr/>
        </p:nvPicPr>
        <p:blipFill>
          <a:blip r:embed="rId3"/>
          <a:stretch>
            <a:fillRect/>
          </a:stretch>
        </p:blipFill>
        <p:spPr>
          <a:xfrm>
            <a:off x="10544175" y="619125"/>
            <a:ext cx="1181100" cy="447675"/>
          </a:xfrm>
          <a:prstGeom prst="rect">
            <a:avLst/>
          </a:prstGeom>
        </p:spPr>
      </p:pic>
    </p:spTree>
    <p:extLst>
      <p:ext uri="{BB962C8B-B14F-4D97-AF65-F5344CB8AC3E}">
        <p14:creationId xmlns:p14="http://schemas.microsoft.com/office/powerpoint/2010/main" val="38095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6F4CB-E153-0AB2-421C-0DD56A63691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EDFA7C6-46E5-B85F-DE5F-3BE4E361E544}"/>
              </a:ext>
            </a:extLst>
          </p:cNvPr>
          <p:cNvSpPr>
            <a:spLocks noGrp="1"/>
          </p:cNvSpPr>
          <p:nvPr>
            <p:ph type="title"/>
          </p:nvPr>
        </p:nvSpPr>
        <p:spPr/>
        <p:txBody>
          <a:bodyPr/>
          <a:lstStyle/>
          <a:p>
            <a:r>
              <a:rPr lang="cs-CZ" dirty="0">
                <a:solidFill>
                  <a:srgbClr val="9EBF0D"/>
                </a:solidFill>
                <a:latin typeface="Arial Nova"/>
              </a:rPr>
              <a:t>Cvičení</a:t>
            </a:r>
            <a:endParaRPr lang="cs-CZ">
              <a:solidFill>
                <a:srgbClr val="9EBF0D"/>
              </a:solidFill>
              <a:latin typeface="Arial Nova"/>
              <a:ea typeface="Calibri Light"/>
              <a:cs typeface="Calibri Light"/>
            </a:endParaRPr>
          </a:p>
        </p:txBody>
      </p:sp>
      <p:sp>
        <p:nvSpPr>
          <p:cNvPr id="4" name="Rectangle 6">
            <a:extLst>
              <a:ext uri="{FF2B5EF4-FFF2-40B4-BE49-F238E27FC236}">
                <a16:creationId xmlns:a16="http://schemas.microsoft.com/office/drawing/2014/main" id="{72D60186-2E19-0A51-8228-054BB6239A43}"/>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A41959D5-4474-0018-E25D-DD41C69161CA}"/>
              </a:ext>
            </a:extLst>
          </p:cNvPr>
          <p:cNvSpPr txBox="1"/>
          <p:nvPr/>
        </p:nvSpPr>
        <p:spPr>
          <a:xfrm>
            <a:off x="977462" y="1492469"/>
            <a:ext cx="10758268" cy="5232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cs-CZ" sz="2800" dirty="0">
                <a:latin typeface="Arial Nova"/>
              </a:rPr>
              <a:t>Vytvořte </a:t>
            </a:r>
            <a:r>
              <a:rPr lang="cs-CZ" sz="2800" dirty="0" err="1">
                <a:latin typeface="Arial Nova"/>
              </a:rPr>
              <a:t>PrintScreen</a:t>
            </a:r>
            <a:r>
              <a:rPr lang="cs-CZ" sz="2800" dirty="0">
                <a:latin typeface="Arial Nova"/>
              </a:rPr>
              <a:t> obrazovky a uložte ho na plochu zařízení.</a:t>
            </a:r>
            <a:endParaRPr lang="cs-CZ" dirty="0"/>
          </a:p>
        </p:txBody>
      </p:sp>
      <p:pic>
        <p:nvPicPr>
          <p:cNvPr id="5" name="Obrázek 4" descr="Obsah obrázku Písmo, logo, Grafika, text&#10;&#10;Popis se vygeneroval automaticky.">
            <a:extLst>
              <a:ext uri="{FF2B5EF4-FFF2-40B4-BE49-F238E27FC236}">
                <a16:creationId xmlns:a16="http://schemas.microsoft.com/office/drawing/2014/main" id="{17874C65-E9F7-63A5-D208-FEC9628AA503}"/>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40728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7116B-F168-56A2-88A3-38FF479F0CE3}"/>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1ED72BD0-A9F7-B9F4-8ED0-609ADE3FD98B}"/>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B8994E4D-0120-2FB6-704C-35EBFCA2E6E8}"/>
              </a:ext>
            </a:extLst>
          </p:cNvPr>
          <p:cNvSpPr>
            <a:spLocks noGrp="1"/>
          </p:cNvSpPr>
          <p:nvPr>
            <p:ph type="ctrTitle"/>
          </p:nvPr>
        </p:nvSpPr>
        <p:spPr/>
        <p:txBody>
          <a:bodyPr/>
          <a:lstStyle/>
          <a:p>
            <a:r>
              <a:rPr lang="cs-CZ" sz="3200" dirty="0">
                <a:solidFill>
                  <a:srgbClr val="9EBF0D"/>
                </a:solidFill>
                <a:latin typeface="Arial Nova"/>
                <a:ea typeface="Calibri Light"/>
                <a:cs typeface="Calibri Light"/>
              </a:rPr>
              <a:t>Lekce č. 4</a:t>
            </a:r>
            <a:br>
              <a:rPr lang="cs-CZ" sz="4800" b="1" dirty="0">
                <a:latin typeface="Arial Nova"/>
                <a:ea typeface="Calibri Light"/>
                <a:cs typeface="Calibri Light"/>
              </a:rPr>
            </a:br>
            <a:r>
              <a:rPr lang="cs-CZ" sz="3600" b="1" dirty="0">
                <a:latin typeface="Arial Nova"/>
                <a:ea typeface="Calibri Light"/>
                <a:cs typeface="Calibri Light"/>
              </a:rPr>
              <a:t>PRÁCE S INFORMACEMI</a:t>
            </a:r>
          </a:p>
        </p:txBody>
      </p:sp>
      <p:pic>
        <p:nvPicPr>
          <p:cNvPr id="3" name="Obrázek 2" descr="Obsah obrázku Písmo, logo, Grafika, text&#10;&#10;Popis se vygeneroval automaticky.">
            <a:extLst>
              <a:ext uri="{FF2B5EF4-FFF2-40B4-BE49-F238E27FC236}">
                <a16:creationId xmlns:a16="http://schemas.microsoft.com/office/drawing/2014/main" id="{91FFAB01-3936-F815-0010-DB201D608AF6}"/>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34094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EE6F-E995-7EAF-3745-AABC820C47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3F2FC11-AE2D-3F72-7414-EBB27E978F7F}"/>
              </a:ext>
            </a:extLst>
          </p:cNvPr>
          <p:cNvSpPr>
            <a:spLocks noGrp="1"/>
          </p:cNvSpPr>
          <p:nvPr>
            <p:ph type="title"/>
          </p:nvPr>
        </p:nvSpPr>
        <p:spPr>
          <a:xfrm>
            <a:off x="412532" y="333594"/>
            <a:ext cx="10515600" cy="1325563"/>
          </a:xfrm>
        </p:spPr>
        <p:txBody>
          <a:bodyPr>
            <a:normAutofit/>
          </a:bodyPr>
          <a:lstStyle/>
          <a:p>
            <a:r>
              <a:rPr lang="cs-CZ" sz="2400" b="1" dirty="0">
                <a:latin typeface="Arial Nova"/>
              </a:rPr>
              <a:t>Lekce č. 4: PRÁCE S INFORMACEMI</a:t>
            </a:r>
            <a:endParaRPr lang="cs-CZ" dirty="0">
              <a:latin typeface="Arial Nova"/>
            </a:endParaRPr>
          </a:p>
        </p:txBody>
      </p:sp>
      <p:sp>
        <p:nvSpPr>
          <p:cNvPr id="4" name="Obdélník 3">
            <a:extLst>
              <a:ext uri="{FF2B5EF4-FFF2-40B4-BE49-F238E27FC236}">
                <a16:creationId xmlns:a16="http://schemas.microsoft.com/office/drawing/2014/main" id="{722BB209-443D-6F1B-237E-BA91F7C0F35A}"/>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A3AC0F2A-8F3C-5E62-508E-CF6C635C9ED3}"/>
              </a:ext>
            </a:extLst>
          </p:cNvPr>
          <p:cNvSpPr>
            <a:spLocks noGrp="1"/>
          </p:cNvSpPr>
          <p:nvPr>
            <p:ph idx="1"/>
          </p:nvPr>
        </p:nvSpPr>
        <p:spPr>
          <a:xfrm>
            <a:off x="838200" y="1420890"/>
            <a:ext cx="10515600" cy="5103515"/>
          </a:xfrm>
        </p:spPr>
        <p:txBody>
          <a:bodyPr vert="horz" lIns="91440" tIns="45720" rIns="91440" bIns="45720" rtlCol="0" anchor="t">
            <a:normAutofit/>
          </a:bodyPr>
          <a:lstStyle/>
          <a:p>
            <a:pPr marL="0" indent="0">
              <a:buNone/>
            </a:pPr>
            <a:endParaRPr lang="cs-CZ" b="1" dirty="0">
              <a:solidFill>
                <a:srgbClr val="000000"/>
              </a:solidFill>
              <a:ea typeface="Calibri"/>
              <a:cs typeface="Calibri"/>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b="1" dirty="0">
              <a:solidFill>
                <a:srgbClr val="000000"/>
              </a:solidFill>
              <a:ea typeface="+mn-lt"/>
              <a:cs typeface="+mn-lt"/>
            </a:endParaRPr>
          </a:p>
          <a:p>
            <a:pPr marL="0" indent="0">
              <a:buNone/>
            </a:pPr>
            <a:endParaRPr lang="cs-CZ" sz="1100" b="1" dirty="0">
              <a:solidFill>
                <a:srgbClr val="000000"/>
              </a:solidFill>
              <a:ea typeface="+mn-lt"/>
              <a:cs typeface="+mn-lt"/>
            </a:endParaRPr>
          </a:p>
          <a:p>
            <a:pPr marL="0" indent="0">
              <a:buNone/>
            </a:pPr>
            <a:endParaRPr lang="cs-CZ" sz="1100" b="1" dirty="0">
              <a:solidFill>
                <a:srgbClr val="000000"/>
              </a:solidFill>
              <a:ea typeface="+mn-lt"/>
              <a:cs typeface="+mn-lt"/>
            </a:endParaRPr>
          </a:p>
          <a:p>
            <a:pPr marL="0" indent="0">
              <a:buNone/>
            </a:pPr>
            <a:endParaRPr lang="cs-CZ" b="1">
              <a:solidFill>
                <a:srgbClr val="000000"/>
              </a:solidFill>
              <a:ea typeface="+mn-lt"/>
              <a:cs typeface="+mn-lt"/>
            </a:endParaRPr>
          </a:p>
        </p:txBody>
      </p:sp>
      <p:sp>
        <p:nvSpPr>
          <p:cNvPr id="3" name="TextovéPole 2">
            <a:extLst>
              <a:ext uri="{FF2B5EF4-FFF2-40B4-BE49-F238E27FC236}">
                <a16:creationId xmlns:a16="http://schemas.microsoft.com/office/drawing/2014/main" id="{4C3F04E0-5EE9-5D55-DC8F-4769A3900061}"/>
              </a:ext>
            </a:extLst>
          </p:cNvPr>
          <p:cNvSpPr txBox="1"/>
          <p:nvPr/>
        </p:nvSpPr>
        <p:spPr>
          <a:xfrm>
            <a:off x="6310860" y="333593"/>
            <a:ext cx="3432747" cy="1325563"/>
          </a:xfrm>
          <a:prstGeom prst="rect">
            <a:avLst/>
          </a:prstGeom>
          <a:noFill/>
        </p:spPr>
        <p:txBody>
          <a:bodyPr wrap="square" rtlCol="0">
            <a:spAutoFit/>
          </a:bodyPr>
          <a:lstStyle/>
          <a:p>
            <a:endParaRPr lang="cs-CZ" dirty="0"/>
          </a:p>
        </p:txBody>
      </p:sp>
      <p:graphicFrame>
        <p:nvGraphicFramePr>
          <p:cNvPr id="7" name="Diagram 6">
            <a:extLst>
              <a:ext uri="{FF2B5EF4-FFF2-40B4-BE49-F238E27FC236}">
                <a16:creationId xmlns:a16="http://schemas.microsoft.com/office/drawing/2014/main" id="{B3496EE5-DA9F-0ACA-7115-15EF7A0AD4DB}"/>
              </a:ext>
            </a:extLst>
          </p:cNvPr>
          <p:cNvGraphicFramePr/>
          <p:nvPr>
            <p:extLst>
              <p:ext uri="{D42A27DB-BD31-4B8C-83A1-F6EECF244321}">
                <p14:modId xmlns:p14="http://schemas.microsoft.com/office/powerpoint/2010/main" val="2560504110"/>
              </p:ext>
            </p:extLst>
          </p:nvPr>
        </p:nvGraphicFramePr>
        <p:xfrm>
          <a:off x="3219450" y="1514475"/>
          <a:ext cx="63341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75" name="Obrázek 1674" descr="Obsah obrázku Písmo, logo, Grafika, text&#10;&#10;Popis se vygeneroval automaticky.">
            <a:extLst>
              <a:ext uri="{FF2B5EF4-FFF2-40B4-BE49-F238E27FC236}">
                <a16:creationId xmlns:a16="http://schemas.microsoft.com/office/drawing/2014/main" id="{9BED2F3C-5110-170B-9671-53FF8771DAB6}"/>
              </a:ext>
            </a:extLst>
          </p:cNvPr>
          <p:cNvPicPr>
            <a:picLocks noChangeAspect="1"/>
          </p:cNvPicPr>
          <p:nvPr/>
        </p:nvPicPr>
        <p:blipFill>
          <a:blip r:embed="rId7"/>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78688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4" name="Rectangle 4143">
            <a:extLst>
              <a:ext uri="{FF2B5EF4-FFF2-40B4-BE49-F238E27FC236}">
                <a16:creationId xmlns:a16="http://schemas.microsoft.com/office/drawing/2014/main" id="{CC8DF212-53A6-4694-B8C9-4AD41AE32BCB}"/>
              </a:ext>
            </a:extLst>
          </p:cNvPr>
          <p:cNvSpPr/>
          <p:nvPr/>
        </p:nvSpPr>
        <p:spPr>
          <a:xfrm>
            <a:off x="-60524" y="295156"/>
            <a:ext cx="12192000" cy="6858000"/>
          </a:xfrm>
          <a:prstGeom prst="rect">
            <a:avLst/>
          </a:prstGeom>
          <a:gradFill>
            <a:gsLst>
              <a:gs pos="15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Freeform: Shape 278">
            <a:extLst>
              <a:ext uri="{FF2B5EF4-FFF2-40B4-BE49-F238E27FC236}">
                <a16:creationId xmlns:a16="http://schemas.microsoft.com/office/drawing/2014/main" id="{EFB94812-BD7F-4254-9829-BF448165F645}"/>
              </a:ext>
            </a:extLst>
          </p:cNvPr>
          <p:cNvSpPr/>
          <p:nvPr/>
        </p:nvSpPr>
        <p:spPr>
          <a:xfrm>
            <a:off x="-181233" y="2498000"/>
            <a:ext cx="7040735" cy="4359999"/>
          </a:xfrm>
          <a:custGeom>
            <a:avLst/>
            <a:gdLst>
              <a:gd name="connsiteX0" fmla="*/ 1764855 w 7132546"/>
              <a:gd name="connsiteY0" fmla="*/ 0 h 4359999"/>
              <a:gd name="connsiteX1" fmla="*/ 2114686 w 7132546"/>
              <a:gd name="connsiteY1" fmla="*/ 25067 h 4359999"/>
              <a:gd name="connsiteX2" fmla="*/ 2331977 w 7132546"/>
              <a:gd name="connsiteY2" fmla="*/ 74804 h 4359999"/>
              <a:gd name="connsiteX3" fmla="*/ 2349032 w 7132546"/>
              <a:gd name="connsiteY3" fmla="*/ 79494 h 4359999"/>
              <a:gd name="connsiteX4" fmla="*/ 2394620 w 7132546"/>
              <a:gd name="connsiteY4" fmla="*/ 89149 h 4359999"/>
              <a:gd name="connsiteX5" fmla="*/ 2592495 w 7132546"/>
              <a:gd name="connsiteY5" fmla="*/ 134470 h 4359999"/>
              <a:gd name="connsiteX6" fmla="*/ 2748274 w 7132546"/>
              <a:gd name="connsiteY6" fmla="*/ 152802 h 4359999"/>
              <a:gd name="connsiteX7" fmla="*/ 2933066 w 7132546"/>
              <a:gd name="connsiteY7" fmla="*/ 159347 h 4359999"/>
              <a:gd name="connsiteX8" fmla="*/ 2941837 w 7132546"/>
              <a:gd name="connsiteY8" fmla="*/ 159786 h 4359999"/>
              <a:gd name="connsiteX9" fmla="*/ 2943655 w 7132546"/>
              <a:gd name="connsiteY9" fmla="*/ 159722 h 4359999"/>
              <a:gd name="connsiteX10" fmla="*/ 2945472 w 7132546"/>
              <a:gd name="connsiteY10" fmla="*/ 159786 h 4359999"/>
              <a:gd name="connsiteX11" fmla="*/ 3538478 w 7132546"/>
              <a:gd name="connsiteY11" fmla="*/ 79494 h 4359999"/>
              <a:gd name="connsiteX12" fmla="*/ 3930830 w 7132546"/>
              <a:gd name="connsiteY12" fmla="*/ 6916 h 4359999"/>
              <a:gd name="connsiteX13" fmla="*/ 4124373 w 7132546"/>
              <a:gd name="connsiteY13" fmla="*/ 68 h 4359999"/>
              <a:gd name="connsiteX14" fmla="*/ 4133387 w 7132546"/>
              <a:gd name="connsiteY14" fmla="*/ 387 h 4359999"/>
              <a:gd name="connsiteX15" fmla="*/ 4328266 w 7132546"/>
              <a:gd name="connsiteY15" fmla="*/ 11008 h 4359999"/>
              <a:gd name="connsiteX16" fmla="*/ 4621892 w 7132546"/>
              <a:gd name="connsiteY16" fmla="*/ 62832 h 4359999"/>
              <a:gd name="connsiteX17" fmla="*/ 4694943 w 7132546"/>
              <a:gd name="connsiteY17" fmla="*/ 76032 h 4359999"/>
              <a:gd name="connsiteX18" fmla="*/ 4710068 w 7132546"/>
              <a:gd name="connsiteY18" fmla="*/ 79494 h 4359999"/>
              <a:gd name="connsiteX19" fmla="*/ 5303073 w 7132546"/>
              <a:gd name="connsiteY19" fmla="*/ 159786 h 4359999"/>
              <a:gd name="connsiteX20" fmla="*/ 5896079 w 7132546"/>
              <a:gd name="connsiteY20" fmla="*/ 79494 h 4359999"/>
              <a:gd name="connsiteX21" fmla="*/ 6483891 w 7132546"/>
              <a:gd name="connsiteY21" fmla="*/ 0 h 4359999"/>
              <a:gd name="connsiteX22" fmla="*/ 7071704 w 7132546"/>
              <a:gd name="connsiteY22" fmla="*/ 79494 h 4359999"/>
              <a:gd name="connsiteX23" fmla="*/ 7128029 w 7132546"/>
              <a:gd name="connsiteY23" fmla="*/ 83070 h 4359999"/>
              <a:gd name="connsiteX24" fmla="*/ 7132546 w 7132546"/>
              <a:gd name="connsiteY24" fmla="*/ 82807 h 4359999"/>
              <a:gd name="connsiteX25" fmla="*/ 7132546 w 7132546"/>
              <a:gd name="connsiteY25" fmla="*/ 4359999 h 4359999"/>
              <a:gd name="connsiteX26" fmla="*/ 0 w 7132546"/>
              <a:gd name="connsiteY26" fmla="*/ 4359999 h 4359999"/>
              <a:gd name="connsiteX27" fmla="*/ 0 w 7132546"/>
              <a:gd name="connsiteY27" fmla="*/ 81192 h 4359999"/>
              <a:gd name="connsiteX28" fmla="*/ 32864 w 7132546"/>
              <a:gd name="connsiteY28" fmla="*/ 87704 h 4359999"/>
              <a:gd name="connsiteX29" fmla="*/ 584236 w 7132546"/>
              <a:gd name="connsiteY29" fmla="*/ 159786 h 4359999"/>
              <a:gd name="connsiteX30" fmla="*/ 1177242 w 7132546"/>
              <a:gd name="connsiteY30" fmla="*/ 79494 h 4359999"/>
              <a:gd name="connsiteX31" fmla="*/ 1764855 w 7132546"/>
              <a:gd name="connsiteY31" fmla="*/ 0 h 4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2546" h="4359999">
                <a:moveTo>
                  <a:pt x="1764855" y="0"/>
                </a:moveTo>
                <a:cubicBezTo>
                  <a:pt x="1911758" y="0"/>
                  <a:pt x="2022559" y="10087"/>
                  <a:pt x="2114686" y="25067"/>
                </a:cubicBezTo>
                <a:lnTo>
                  <a:pt x="2331977" y="74804"/>
                </a:lnTo>
                <a:lnTo>
                  <a:pt x="2349032" y="79494"/>
                </a:lnTo>
                <a:lnTo>
                  <a:pt x="2394620" y="89149"/>
                </a:lnTo>
                <a:lnTo>
                  <a:pt x="2592495" y="134470"/>
                </a:lnTo>
                <a:cubicBezTo>
                  <a:pt x="2638983" y="142035"/>
                  <a:pt x="2690177" y="148364"/>
                  <a:pt x="2748274" y="152802"/>
                </a:cubicBezTo>
                <a:lnTo>
                  <a:pt x="2933066" y="159347"/>
                </a:lnTo>
                <a:lnTo>
                  <a:pt x="2941837" y="159786"/>
                </a:lnTo>
                <a:lnTo>
                  <a:pt x="2943655" y="159722"/>
                </a:lnTo>
                <a:lnTo>
                  <a:pt x="2945472" y="159786"/>
                </a:lnTo>
                <a:cubicBezTo>
                  <a:pt x="3242075" y="159786"/>
                  <a:pt x="3392673" y="119041"/>
                  <a:pt x="3538478" y="79494"/>
                </a:cubicBezTo>
                <a:cubicBezTo>
                  <a:pt x="3646932" y="50134"/>
                  <a:pt x="3758083" y="20099"/>
                  <a:pt x="3930830" y="6916"/>
                </a:cubicBezTo>
                <a:lnTo>
                  <a:pt x="4124373" y="68"/>
                </a:lnTo>
                <a:lnTo>
                  <a:pt x="4133387" y="387"/>
                </a:lnTo>
                <a:lnTo>
                  <a:pt x="4328266" y="11008"/>
                </a:lnTo>
                <a:cubicBezTo>
                  <a:pt x="4450596" y="24342"/>
                  <a:pt x="4548346" y="46985"/>
                  <a:pt x="4621892" y="62832"/>
                </a:cubicBezTo>
                <a:lnTo>
                  <a:pt x="4694943" y="76032"/>
                </a:lnTo>
                <a:lnTo>
                  <a:pt x="4710068" y="79494"/>
                </a:lnTo>
                <a:cubicBezTo>
                  <a:pt x="4855872" y="119041"/>
                  <a:pt x="5006671" y="159786"/>
                  <a:pt x="5303073" y="159786"/>
                </a:cubicBezTo>
                <a:cubicBezTo>
                  <a:pt x="5599676" y="159786"/>
                  <a:pt x="5750274" y="119041"/>
                  <a:pt x="5896079" y="79494"/>
                </a:cubicBezTo>
                <a:cubicBezTo>
                  <a:pt x="6040684" y="40347"/>
                  <a:pt x="6190085" y="0"/>
                  <a:pt x="6483891" y="0"/>
                </a:cubicBezTo>
                <a:cubicBezTo>
                  <a:pt x="6777897" y="0"/>
                  <a:pt x="6972836" y="69441"/>
                  <a:pt x="7071704" y="79494"/>
                </a:cubicBezTo>
                <a:cubicBezTo>
                  <a:pt x="7096421" y="82007"/>
                  <a:pt x="7115238" y="83102"/>
                  <a:pt x="7128029" y="83070"/>
                </a:cubicBezTo>
                <a:lnTo>
                  <a:pt x="7132546" y="82807"/>
                </a:lnTo>
                <a:lnTo>
                  <a:pt x="7132546" y="4359999"/>
                </a:lnTo>
                <a:lnTo>
                  <a:pt x="0" y="4359999"/>
                </a:lnTo>
                <a:lnTo>
                  <a:pt x="0" y="81192"/>
                </a:lnTo>
                <a:lnTo>
                  <a:pt x="32864" y="87704"/>
                </a:lnTo>
                <a:cubicBezTo>
                  <a:pt x="140514" y="111005"/>
                  <a:pt x="324884" y="159786"/>
                  <a:pt x="584236" y="159786"/>
                </a:cubicBezTo>
                <a:cubicBezTo>
                  <a:pt x="880839" y="159786"/>
                  <a:pt x="1031437" y="119041"/>
                  <a:pt x="1177242" y="79494"/>
                </a:cubicBezTo>
                <a:cubicBezTo>
                  <a:pt x="1321648" y="40347"/>
                  <a:pt x="1471048" y="0"/>
                  <a:pt x="1764855" y="0"/>
                </a:cubicBezTo>
                <a:close/>
              </a:path>
            </a:pathLst>
          </a:custGeom>
          <a:gradFill>
            <a:gsLst>
              <a:gs pos="72000">
                <a:srgbClr val="00ADEA">
                  <a:alpha val="30000"/>
                </a:srgbClr>
              </a:gs>
              <a:gs pos="99000">
                <a:srgbClr val="00ADEA">
                  <a:alpha val="0"/>
                </a:srgbClr>
              </a:gs>
            </a:gsLst>
            <a:lin ang="0" scaled="0"/>
          </a:gradFill>
          <a:ln w="18312" cap="flat">
            <a:noFill/>
            <a:prstDash val="solid"/>
            <a:miter/>
          </a:ln>
        </p:spPr>
        <p:txBody>
          <a:bodyPr rtlCol="0" anchor="ctr"/>
          <a:lstStyle/>
          <a:p>
            <a:endParaRPr lang="en-US" dirty="0"/>
          </a:p>
        </p:txBody>
      </p:sp>
      <p:sp>
        <p:nvSpPr>
          <p:cNvPr id="270" name="TextBox 269">
            <a:extLst>
              <a:ext uri="{FF2B5EF4-FFF2-40B4-BE49-F238E27FC236}">
                <a16:creationId xmlns:a16="http://schemas.microsoft.com/office/drawing/2014/main" id="{59D48572-9272-4599-9528-40224CC05421}"/>
              </a:ext>
            </a:extLst>
          </p:cNvPr>
          <p:cNvSpPr txBox="1"/>
          <p:nvPr/>
        </p:nvSpPr>
        <p:spPr>
          <a:xfrm>
            <a:off x="849343" y="1586572"/>
            <a:ext cx="1905423" cy="338554"/>
          </a:xfrm>
          <a:prstGeom prst="rect">
            <a:avLst/>
          </a:prstGeom>
          <a:noFill/>
        </p:spPr>
        <p:txBody>
          <a:bodyPr wrap="square" rtlCol="0">
            <a:spAutoFit/>
          </a:bodyPr>
          <a:lstStyle>
            <a:defPPr>
              <a:defRPr lang="en-US"/>
            </a:defPPr>
            <a:lvl1pPr algn="ctr">
              <a:defRPr sz="3000" b="1">
                <a:gradFill>
                  <a:gsLst>
                    <a:gs pos="0">
                      <a:srgbClr val="222630"/>
                    </a:gs>
                    <a:gs pos="100000">
                      <a:srgbClr val="6F56FF">
                        <a:lumMod val="75000"/>
                        <a:lumOff val="25000"/>
                      </a:srgbClr>
                    </a:gs>
                  </a:gsLst>
                  <a:lin ang="5400000" scaled="0"/>
                </a:gradFill>
                <a:latin typeface="Montserrat" panose="00000500000000000000" pitchFamily="50" charset="0"/>
              </a:defRPr>
            </a:lvl1pPr>
          </a:lstStyle>
          <a:p>
            <a:pPr algn="l"/>
            <a:r>
              <a:rPr lang="cs-CZ" sz="1600" b="0" dirty="0" err="1">
                <a:solidFill>
                  <a:schemeClr val="accent3">
                    <a:lumMod val="75000"/>
                  </a:schemeClr>
                </a:solidFill>
                <a:latin typeface="Arial Nova"/>
              </a:rPr>
              <a:t>Misinformace</a:t>
            </a:r>
            <a:endParaRPr lang="en-US" sz="1600" b="0" dirty="0">
              <a:solidFill>
                <a:schemeClr val="accent3">
                  <a:lumMod val="75000"/>
                </a:schemeClr>
              </a:solidFill>
              <a:latin typeface="Arial Nova"/>
            </a:endParaRPr>
          </a:p>
        </p:txBody>
      </p:sp>
      <p:sp>
        <p:nvSpPr>
          <p:cNvPr id="4137" name="Freeform: Shape 4136">
            <a:extLst>
              <a:ext uri="{FF2B5EF4-FFF2-40B4-BE49-F238E27FC236}">
                <a16:creationId xmlns:a16="http://schemas.microsoft.com/office/drawing/2014/main" id="{164DDE6F-5BEB-4EC3-9E2C-225416DACE8E}"/>
              </a:ext>
            </a:extLst>
          </p:cNvPr>
          <p:cNvSpPr/>
          <p:nvPr/>
        </p:nvSpPr>
        <p:spPr>
          <a:xfrm>
            <a:off x="5350337" y="856448"/>
            <a:ext cx="569390" cy="183674"/>
          </a:xfrm>
          <a:custGeom>
            <a:avLst/>
            <a:gdLst>
              <a:gd name="connsiteX0" fmla="*/ 30530 w 295275"/>
              <a:gd name="connsiteY0" fmla="*/ 69533 h 95250"/>
              <a:gd name="connsiteX1" fmla="*/ 50247 w 295275"/>
              <a:gd name="connsiteY1" fmla="*/ 48196 h 95250"/>
              <a:gd name="connsiteX2" fmla="*/ 82918 w 295275"/>
              <a:gd name="connsiteY2" fmla="*/ 25146 h 95250"/>
              <a:gd name="connsiteX3" fmla="*/ 95586 w 295275"/>
              <a:gd name="connsiteY3" fmla="*/ 27527 h 95250"/>
              <a:gd name="connsiteX4" fmla="*/ 138544 w 295275"/>
              <a:gd name="connsiteY4" fmla="*/ 0 h 95250"/>
              <a:gd name="connsiteX5" fmla="*/ 181026 w 295275"/>
              <a:gd name="connsiteY5" fmla="*/ 26480 h 95250"/>
              <a:gd name="connsiteX6" fmla="*/ 190455 w 295275"/>
              <a:gd name="connsiteY6" fmla="*/ 25146 h 95250"/>
              <a:gd name="connsiteX7" fmla="*/ 222459 w 295275"/>
              <a:gd name="connsiteY7" fmla="*/ 46292 h 95250"/>
              <a:gd name="connsiteX8" fmla="*/ 236937 w 295275"/>
              <a:gd name="connsiteY8" fmla="*/ 41910 h 95250"/>
              <a:gd name="connsiteX9" fmla="*/ 263321 w 295275"/>
              <a:gd name="connsiteY9" fmla="*/ 68294 h 95250"/>
              <a:gd name="connsiteX10" fmla="*/ 261512 w 295275"/>
              <a:gd name="connsiteY10" fmla="*/ 77724 h 95250"/>
              <a:gd name="connsiteX11" fmla="*/ 293325 w 295275"/>
              <a:gd name="connsiteY11" fmla="*/ 102489 h 95250"/>
              <a:gd name="connsiteX12" fmla="*/ 293325 w 295275"/>
              <a:gd name="connsiteY12" fmla="*/ 102489 h 95250"/>
              <a:gd name="connsiteX13" fmla="*/ 293325 w 295275"/>
              <a:gd name="connsiteY13" fmla="*/ 102489 h 95250"/>
              <a:gd name="connsiteX14" fmla="*/ 3479 w 295275"/>
              <a:gd name="connsiteY14" fmla="*/ 102489 h 95250"/>
              <a:gd name="connsiteX15" fmla="*/ 3479 w 295275"/>
              <a:gd name="connsiteY15" fmla="*/ 102489 h 95250"/>
              <a:gd name="connsiteX16" fmla="*/ 30530 w 295275"/>
              <a:gd name="connsiteY16" fmla="*/ 6953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5275" h="95250">
                <a:moveTo>
                  <a:pt x="30530" y="69533"/>
                </a:moveTo>
                <a:cubicBezTo>
                  <a:pt x="32245" y="59055"/>
                  <a:pt x="40151" y="50673"/>
                  <a:pt x="50247" y="48196"/>
                </a:cubicBezTo>
                <a:cubicBezTo>
                  <a:pt x="55105" y="34766"/>
                  <a:pt x="67869" y="25146"/>
                  <a:pt x="82918" y="25146"/>
                </a:cubicBezTo>
                <a:cubicBezTo>
                  <a:pt x="87395" y="25146"/>
                  <a:pt x="91586" y="26003"/>
                  <a:pt x="95586" y="27527"/>
                </a:cubicBezTo>
                <a:cubicBezTo>
                  <a:pt x="103111" y="11335"/>
                  <a:pt x="119494" y="0"/>
                  <a:pt x="138544" y="0"/>
                </a:cubicBezTo>
                <a:cubicBezTo>
                  <a:pt x="157213" y="0"/>
                  <a:pt x="173310" y="10763"/>
                  <a:pt x="181026" y="26480"/>
                </a:cubicBezTo>
                <a:cubicBezTo>
                  <a:pt x="183978" y="25622"/>
                  <a:pt x="187121" y="25146"/>
                  <a:pt x="190455" y="25146"/>
                </a:cubicBezTo>
                <a:cubicBezTo>
                  <a:pt x="204838" y="25146"/>
                  <a:pt x="217125" y="33814"/>
                  <a:pt x="222459" y="46292"/>
                </a:cubicBezTo>
                <a:cubicBezTo>
                  <a:pt x="226650" y="43529"/>
                  <a:pt x="231603" y="41910"/>
                  <a:pt x="236937" y="41910"/>
                </a:cubicBezTo>
                <a:cubicBezTo>
                  <a:pt x="251511" y="41910"/>
                  <a:pt x="263321" y="53721"/>
                  <a:pt x="263321" y="68294"/>
                </a:cubicBezTo>
                <a:cubicBezTo>
                  <a:pt x="263321" y="71628"/>
                  <a:pt x="262655" y="74771"/>
                  <a:pt x="261512" y="77724"/>
                </a:cubicBezTo>
                <a:cubicBezTo>
                  <a:pt x="283324" y="83344"/>
                  <a:pt x="302183" y="93631"/>
                  <a:pt x="293325" y="102489"/>
                </a:cubicBezTo>
                <a:lnTo>
                  <a:pt x="293325" y="102489"/>
                </a:lnTo>
                <a:lnTo>
                  <a:pt x="293325" y="102489"/>
                </a:lnTo>
                <a:lnTo>
                  <a:pt x="3479" y="102489"/>
                </a:lnTo>
                <a:lnTo>
                  <a:pt x="3479" y="102489"/>
                </a:lnTo>
                <a:cubicBezTo>
                  <a:pt x="-8331" y="80105"/>
                  <a:pt x="12243" y="72676"/>
                  <a:pt x="30530" y="69533"/>
                </a:cubicBezTo>
                <a:close/>
              </a:path>
            </a:pathLst>
          </a:custGeom>
          <a:solidFill>
            <a:srgbClr val="E6E5FB"/>
          </a:solidFill>
          <a:ln w="952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00E01C7B-6C02-4C36-AEA8-B3AC708F4C03}"/>
              </a:ext>
            </a:extLst>
          </p:cNvPr>
          <p:cNvGrpSpPr/>
          <p:nvPr/>
        </p:nvGrpSpPr>
        <p:grpSpPr>
          <a:xfrm>
            <a:off x="2601733" y="295352"/>
            <a:ext cx="3535262" cy="6327121"/>
            <a:chOff x="2687458" y="295352"/>
            <a:chExt cx="3535262" cy="6327121"/>
          </a:xfrm>
        </p:grpSpPr>
        <p:sp>
          <p:nvSpPr>
            <p:cNvPr id="4158" name="Freeform: Shape 4157">
              <a:extLst>
                <a:ext uri="{FF2B5EF4-FFF2-40B4-BE49-F238E27FC236}">
                  <a16:creationId xmlns:a16="http://schemas.microsoft.com/office/drawing/2014/main" id="{8C0BC339-72ED-469A-8D67-CEA6E1C872A9}"/>
                </a:ext>
              </a:extLst>
            </p:cNvPr>
            <p:cNvSpPr/>
            <p:nvPr/>
          </p:nvSpPr>
          <p:spPr>
            <a:xfrm>
              <a:off x="2687458" y="295352"/>
              <a:ext cx="3535262" cy="2336869"/>
            </a:xfrm>
            <a:custGeom>
              <a:avLst/>
              <a:gdLst>
                <a:gd name="connsiteX0" fmla="*/ 3252574 w 3246521"/>
                <a:gd name="connsiteY0" fmla="*/ 2013577 h 2146005"/>
                <a:gd name="connsiteX1" fmla="*/ 2168383 w 3246521"/>
                <a:gd name="connsiteY1" fmla="*/ 2160312 h 2146005"/>
                <a:gd name="connsiteX2" fmla="*/ 1084192 w 3246521"/>
                <a:gd name="connsiteY2" fmla="*/ 2013577 h 2146005"/>
                <a:gd name="connsiteX3" fmla="*/ 0 w 3246521"/>
                <a:gd name="connsiteY3" fmla="*/ 2160312 h 2146005"/>
                <a:gd name="connsiteX4" fmla="*/ 79604 w 3246521"/>
                <a:gd name="connsiteY4" fmla="*/ 1828140 h 2146005"/>
                <a:gd name="connsiteX5" fmla="*/ 525863 w 3246521"/>
                <a:gd name="connsiteY5" fmla="*/ 1528616 h 2146005"/>
                <a:gd name="connsiteX6" fmla="*/ 886649 w 3246521"/>
                <a:gd name="connsiteY6" fmla="*/ 675717 h 2146005"/>
                <a:gd name="connsiteX7" fmla="*/ 1393987 w 3246521"/>
                <a:gd name="connsiteY7" fmla="*/ 489179 h 2146005"/>
                <a:gd name="connsiteX8" fmla="*/ 1944245 w 3246521"/>
                <a:gd name="connsiteY8" fmla="*/ 0 h 2146005"/>
                <a:gd name="connsiteX9" fmla="*/ 2573923 w 3246521"/>
                <a:gd name="connsiteY9" fmla="*/ 568600 h 2146005"/>
                <a:gd name="connsiteX10" fmla="*/ 2720659 w 3246521"/>
                <a:gd name="connsiteY10" fmla="*/ 1173883 h 2146005"/>
                <a:gd name="connsiteX11" fmla="*/ 3167101 w 3246521"/>
                <a:gd name="connsiteY11" fmla="*/ 1760825 h 2146005"/>
                <a:gd name="connsiteX12" fmla="*/ 3252574 w 3246521"/>
                <a:gd name="connsiteY12" fmla="*/ 2013577 h 21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521" h="2146005">
                  <a:moveTo>
                    <a:pt x="3252574" y="2013577"/>
                  </a:moveTo>
                  <a:cubicBezTo>
                    <a:pt x="2710387" y="2013577"/>
                    <a:pt x="2710387" y="2160312"/>
                    <a:pt x="2168383" y="2160312"/>
                  </a:cubicBezTo>
                  <a:cubicBezTo>
                    <a:pt x="1626196" y="2160312"/>
                    <a:pt x="1626196" y="2013577"/>
                    <a:pt x="1084192" y="2013577"/>
                  </a:cubicBezTo>
                  <a:cubicBezTo>
                    <a:pt x="542187" y="2013577"/>
                    <a:pt x="542187" y="2160312"/>
                    <a:pt x="0" y="2160312"/>
                  </a:cubicBezTo>
                  <a:lnTo>
                    <a:pt x="79604" y="1828140"/>
                  </a:lnTo>
                  <a:lnTo>
                    <a:pt x="525863" y="1528616"/>
                  </a:lnTo>
                  <a:lnTo>
                    <a:pt x="886649" y="675717"/>
                  </a:lnTo>
                  <a:lnTo>
                    <a:pt x="1393987" y="489179"/>
                  </a:lnTo>
                  <a:lnTo>
                    <a:pt x="1944245" y="0"/>
                  </a:lnTo>
                  <a:lnTo>
                    <a:pt x="2573923" y="568600"/>
                  </a:lnTo>
                  <a:lnTo>
                    <a:pt x="2720659" y="1173883"/>
                  </a:lnTo>
                  <a:lnTo>
                    <a:pt x="3167101" y="1760825"/>
                  </a:lnTo>
                  <a:lnTo>
                    <a:pt x="3252574" y="2013577"/>
                  </a:lnTo>
                  <a:close/>
                </a:path>
              </a:pathLst>
            </a:custGeom>
            <a:solidFill>
              <a:srgbClr val="00CFD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59" name="Freeform: Shape 4158">
              <a:extLst>
                <a:ext uri="{FF2B5EF4-FFF2-40B4-BE49-F238E27FC236}">
                  <a16:creationId xmlns:a16="http://schemas.microsoft.com/office/drawing/2014/main" id="{A8C21E05-F020-4832-8541-6720558DD426}"/>
                </a:ext>
              </a:extLst>
            </p:cNvPr>
            <p:cNvSpPr/>
            <p:nvPr/>
          </p:nvSpPr>
          <p:spPr>
            <a:xfrm>
              <a:off x="2687458" y="295352"/>
              <a:ext cx="3535262" cy="2336869"/>
            </a:xfrm>
            <a:custGeom>
              <a:avLst/>
              <a:gdLst>
                <a:gd name="connsiteX0" fmla="*/ 3252574 w 3246521"/>
                <a:gd name="connsiteY0" fmla="*/ 2013577 h 2146005"/>
                <a:gd name="connsiteX1" fmla="*/ 2168383 w 3246521"/>
                <a:gd name="connsiteY1" fmla="*/ 2160312 h 2146005"/>
                <a:gd name="connsiteX2" fmla="*/ 1084192 w 3246521"/>
                <a:gd name="connsiteY2" fmla="*/ 2013577 h 2146005"/>
                <a:gd name="connsiteX3" fmla="*/ 0 w 3246521"/>
                <a:gd name="connsiteY3" fmla="*/ 2160312 h 2146005"/>
                <a:gd name="connsiteX4" fmla="*/ 79604 w 3246521"/>
                <a:gd name="connsiteY4" fmla="*/ 1828140 h 2146005"/>
                <a:gd name="connsiteX5" fmla="*/ 525863 w 3246521"/>
                <a:gd name="connsiteY5" fmla="*/ 1528616 h 2146005"/>
                <a:gd name="connsiteX6" fmla="*/ 886649 w 3246521"/>
                <a:gd name="connsiteY6" fmla="*/ 675717 h 2146005"/>
                <a:gd name="connsiteX7" fmla="*/ 1393987 w 3246521"/>
                <a:gd name="connsiteY7" fmla="*/ 489179 h 2146005"/>
                <a:gd name="connsiteX8" fmla="*/ 1944245 w 3246521"/>
                <a:gd name="connsiteY8" fmla="*/ 0 h 2146005"/>
                <a:gd name="connsiteX9" fmla="*/ 2573923 w 3246521"/>
                <a:gd name="connsiteY9" fmla="*/ 568600 h 2146005"/>
                <a:gd name="connsiteX10" fmla="*/ 2720659 w 3246521"/>
                <a:gd name="connsiteY10" fmla="*/ 1173883 h 2146005"/>
                <a:gd name="connsiteX11" fmla="*/ 3167101 w 3246521"/>
                <a:gd name="connsiteY11" fmla="*/ 1760825 h 2146005"/>
                <a:gd name="connsiteX12" fmla="*/ 3252574 w 3246521"/>
                <a:gd name="connsiteY12" fmla="*/ 2013577 h 21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521" h="2146005">
                  <a:moveTo>
                    <a:pt x="3252574" y="2013577"/>
                  </a:moveTo>
                  <a:cubicBezTo>
                    <a:pt x="2710387" y="2013577"/>
                    <a:pt x="2710387" y="2160312"/>
                    <a:pt x="2168383" y="2160312"/>
                  </a:cubicBezTo>
                  <a:cubicBezTo>
                    <a:pt x="1626196" y="2160312"/>
                    <a:pt x="1626196" y="2013577"/>
                    <a:pt x="1084192" y="2013577"/>
                  </a:cubicBezTo>
                  <a:cubicBezTo>
                    <a:pt x="542187" y="2013577"/>
                    <a:pt x="542187" y="2160312"/>
                    <a:pt x="0" y="2160312"/>
                  </a:cubicBezTo>
                  <a:lnTo>
                    <a:pt x="79604" y="1828140"/>
                  </a:lnTo>
                  <a:lnTo>
                    <a:pt x="525863" y="1528616"/>
                  </a:lnTo>
                  <a:lnTo>
                    <a:pt x="886649" y="675717"/>
                  </a:lnTo>
                  <a:lnTo>
                    <a:pt x="1393987" y="489179"/>
                  </a:lnTo>
                  <a:lnTo>
                    <a:pt x="1944245" y="0"/>
                  </a:lnTo>
                  <a:lnTo>
                    <a:pt x="2573923" y="568600"/>
                  </a:lnTo>
                  <a:lnTo>
                    <a:pt x="2720659" y="1173883"/>
                  </a:lnTo>
                  <a:lnTo>
                    <a:pt x="3167101" y="1760825"/>
                  </a:lnTo>
                  <a:lnTo>
                    <a:pt x="3252574" y="2013577"/>
                  </a:lnTo>
                  <a:close/>
                </a:path>
              </a:pathLst>
            </a:custGeom>
            <a:solidFill>
              <a:srgbClr val="FFFFFF">
                <a:alpha val="7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63">
              <a:extLst>
                <a:ext uri="{FF2B5EF4-FFF2-40B4-BE49-F238E27FC236}">
                  <a16:creationId xmlns:a16="http://schemas.microsoft.com/office/drawing/2014/main" id="{A900CD39-19DA-4914-9E43-5895749624F7}"/>
                </a:ext>
              </a:extLst>
            </p:cNvPr>
            <p:cNvSpPr/>
            <p:nvPr/>
          </p:nvSpPr>
          <p:spPr>
            <a:xfrm>
              <a:off x="3652765" y="828038"/>
              <a:ext cx="539277" cy="818903"/>
            </a:xfrm>
            <a:custGeom>
              <a:avLst/>
              <a:gdLst>
                <a:gd name="connsiteX0" fmla="*/ 0 w 495232"/>
                <a:gd name="connsiteY0" fmla="*/ 186354 h 752019"/>
                <a:gd name="connsiteX1" fmla="*/ 42920 w 495232"/>
                <a:gd name="connsiteY1" fmla="*/ 761190 h 752019"/>
                <a:gd name="connsiteX2" fmla="*/ 464784 w 495232"/>
                <a:gd name="connsiteY2" fmla="*/ 281182 h 752019"/>
                <a:gd name="connsiteX3" fmla="*/ 507521 w 495232"/>
                <a:gd name="connsiteY3" fmla="*/ 0 h 752019"/>
              </a:gdLst>
              <a:ahLst/>
              <a:cxnLst>
                <a:cxn ang="0">
                  <a:pos x="connsiteX0" y="connsiteY0"/>
                </a:cxn>
                <a:cxn ang="0">
                  <a:pos x="connsiteX1" y="connsiteY1"/>
                </a:cxn>
                <a:cxn ang="0">
                  <a:pos x="connsiteX2" y="connsiteY2"/>
                </a:cxn>
                <a:cxn ang="0">
                  <a:pos x="connsiteX3" y="connsiteY3"/>
                </a:cxn>
              </a:cxnLst>
              <a:rect l="l" t="t" r="r" b="b"/>
              <a:pathLst>
                <a:path w="495232" h="752019">
                  <a:moveTo>
                    <a:pt x="0" y="186354"/>
                  </a:moveTo>
                  <a:lnTo>
                    <a:pt x="42920" y="761190"/>
                  </a:lnTo>
                  <a:lnTo>
                    <a:pt x="464784" y="281182"/>
                  </a:lnTo>
                  <a:lnTo>
                    <a:pt x="507521" y="0"/>
                  </a:lnTo>
                  <a:close/>
                </a:path>
              </a:pathLst>
            </a:custGeom>
            <a:solidFill>
              <a:srgbClr val="FFFFFF">
                <a:alpha val="80000"/>
              </a:srgbClr>
            </a:solidFill>
            <a:ln w="1831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33021F2-8E92-468C-9F1E-A1AF14813877}"/>
                </a:ext>
              </a:extLst>
            </p:cNvPr>
            <p:cNvSpPr/>
            <p:nvPr/>
          </p:nvSpPr>
          <p:spPr>
            <a:xfrm>
              <a:off x="3699502" y="1134228"/>
              <a:ext cx="858849" cy="818903"/>
            </a:xfrm>
            <a:custGeom>
              <a:avLst/>
              <a:gdLst>
                <a:gd name="connsiteX0" fmla="*/ 464601 w 788702"/>
                <a:gd name="connsiteY0" fmla="*/ 758072 h 752019"/>
                <a:gd name="connsiteX1" fmla="*/ 0 w 788702"/>
                <a:gd name="connsiteY1" fmla="*/ 480008 h 752019"/>
                <a:gd name="connsiteX2" fmla="*/ 421864 w 788702"/>
                <a:gd name="connsiteY2" fmla="*/ 0 h 752019"/>
                <a:gd name="connsiteX3" fmla="*/ 794756 w 788702"/>
                <a:gd name="connsiteY3" fmla="*/ 0 h 752019"/>
              </a:gdLst>
              <a:ahLst/>
              <a:cxnLst>
                <a:cxn ang="0">
                  <a:pos x="connsiteX0" y="connsiteY0"/>
                </a:cxn>
                <a:cxn ang="0">
                  <a:pos x="connsiteX1" y="connsiteY1"/>
                </a:cxn>
                <a:cxn ang="0">
                  <a:pos x="connsiteX2" y="connsiteY2"/>
                </a:cxn>
                <a:cxn ang="0">
                  <a:pos x="connsiteX3" y="connsiteY3"/>
                </a:cxn>
              </a:cxnLst>
              <a:rect l="l" t="t" r="r" b="b"/>
              <a:pathLst>
                <a:path w="788702" h="752019">
                  <a:moveTo>
                    <a:pt x="464601" y="758072"/>
                  </a:moveTo>
                  <a:lnTo>
                    <a:pt x="0" y="480008"/>
                  </a:lnTo>
                  <a:lnTo>
                    <a:pt x="421864" y="0"/>
                  </a:lnTo>
                  <a:lnTo>
                    <a:pt x="794756" y="0"/>
                  </a:lnTo>
                  <a:close/>
                </a:path>
              </a:pathLst>
            </a:custGeom>
            <a:solidFill>
              <a:srgbClr val="FFFFFF">
                <a:alpha val="50000"/>
              </a:srgbClr>
            </a:solidFill>
            <a:ln w="1831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8F81A1A0-3BAB-4E8E-A63F-200564175E06}"/>
                </a:ext>
              </a:extLst>
            </p:cNvPr>
            <p:cNvSpPr/>
            <p:nvPr/>
          </p:nvSpPr>
          <p:spPr>
            <a:xfrm>
              <a:off x="3329997" y="1656927"/>
              <a:ext cx="858849" cy="599197"/>
            </a:xfrm>
            <a:custGeom>
              <a:avLst/>
              <a:gdLst>
                <a:gd name="connsiteX0" fmla="*/ 803927 w 788702"/>
                <a:gd name="connsiteY0" fmla="*/ 278064 h 550257"/>
                <a:gd name="connsiteX1" fmla="*/ 339326 w 788702"/>
                <a:gd name="connsiteY1" fmla="*/ 0 h 550257"/>
                <a:gd name="connsiteX2" fmla="*/ 137564 w 788702"/>
                <a:gd name="connsiteY2" fmla="*/ 192590 h 550257"/>
                <a:gd name="connsiteX3" fmla="*/ 0 w 788702"/>
                <a:gd name="connsiteY3" fmla="*/ 562364 h 550257"/>
              </a:gdLst>
              <a:ahLst/>
              <a:cxnLst>
                <a:cxn ang="0">
                  <a:pos x="connsiteX0" y="connsiteY0"/>
                </a:cxn>
                <a:cxn ang="0">
                  <a:pos x="connsiteX1" y="connsiteY1"/>
                </a:cxn>
                <a:cxn ang="0">
                  <a:pos x="connsiteX2" y="connsiteY2"/>
                </a:cxn>
                <a:cxn ang="0">
                  <a:pos x="connsiteX3" y="connsiteY3"/>
                </a:cxn>
              </a:cxnLst>
              <a:rect l="l" t="t" r="r" b="b"/>
              <a:pathLst>
                <a:path w="788702" h="550257">
                  <a:moveTo>
                    <a:pt x="803927" y="278064"/>
                  </a:moveTo>
                  <a:lnTo>
                    <a:pt x="339326" y="0"/>
                  </a:lnTo>
                  <a:lnTo>
                    <a:pt x="137564" y="192590"/>
                  </a:lnTo>
                  <a:lnTo>
                    <a:pt x="0" y="562364"/>
                  </a:lnTo>
                  <a:close/>
                </a:path>
              </a:pathLst>
            </a:custGeom>
            <a:solidFill>
              <a:srgbClr val="FFFFFF">
                <a:alpha val="70000"/>
              </a:srgbClr>
            </a:solidFill>
            <a:ln w="1831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26B6E67-A39C-4E4C-837C-269D9C9AE7C6}"/>
                </a:ext>
              </a:extLst>
            </p:cNvPr>
            <p:cNvSpPr/>
            <p:nvPr/>
          </p:nvSpPr>
          <p:spPr>
            <a:xfrm>
              <a:off x="3329997" y="1946939"/>
              <a:ext cx="1298260" cy="399465"/>
            </a:xfrm>
            <a:custGeom>
              <a:avLst/>
              <a:gdLst>
                <a:gd name="connsiteX0" fmla="*/ 803927 w 1192225"/>
                <a:gd name="connsiteY0" fmla="*/ 11739 h 366838"/>
                <a:gd name="connsiteX1" fmla="*/ 1209834 w 1192225"/>
                <a:gd name="connsiteY1" fmla="*/ 0 h 366838"/>
                <a:gd name="connsiteX2" fmla="*/ 850882 w 1192225"/>
                <a:gd name="connsiteY2" fmla="*/ 370507 h 366838"/>
                <a:gd name="connsiteX3" fmla="*/ 0 w 1192225"/>
                <a:gd name="connsiteY3" fmla="*/ 296039 h 366838"/>
              </a:gdLst>
              <a:ahLst/>
              <a:cxnLst>
                <a:cxn ang="0">
                  <a:pos x="connsiteX0" y="connsiteY0"/>
                </a:cxn>
                <a:cxn ang="0">
                  <a:pos x="connsiteX1" y="connsiteY1"/>
                </a:cxn>
                <a:cxn ang="0">
                  <a:pos x="connsiteX2" y="connsiteY2"/>
                </a:cxn>
                <a:cxn ang="0">
                  <a:pos x="connsiteX3" y="connsiteY3"/>
                </a:cxn>
              </a:cxnLst>
              <a:rect l="l" t="t" r="r" b="b"/>
              <a:pathLst>
                <a:path w="1192225" h="366838">
                  <a:moveTo>
                    <a:pt x="803927" y="11739"/>
                  </a:moveTo>
                  <a:lnTo>
                    <a:pt x="1209834" y="0"/>
                  </a:lnTo>
                  <a:lnTo>
                    <a:pt x="850882" y="370507"/>
                  </a:lnTo>
                  <a:lnTo>
                    <a:pt x="0" y="296039"/>
                  </a:lnTo>
                  <a:close/>
                </a:path>
              </a:pathLst>
            </a:custGeom>
            <a:solidFill>
              <a:srgbClr val="FFFFFF">
                <a:alpha val="40000"/>
              </a:srgbClr>
            </a:solidFill>
            <a:ln w="1831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CF46CFF-A970-4E86-BE98-E08F8B1EE2CB}"/>
                </a:ext>
              </a:extLst>
            </p:cNvPr>
            <p:cNvSpPr/>
            <p:nvPr/>
          </p:nvSpPr>
          <p:spPr>
            <a:xfrm>
              <a:off x="4362414" y="1946939"/>
              <a:ext cx="699064" cy="479357"/>
            </a:xfrm>
            <a:custGeom>
              <a:avLst/>
              <a:gdLst>
                <a:gd name="connsiteX0" fmla="*/ 658842 w 641967"/>
                <a:gd name="connsiteY0" fmla="*/ 218086 h 440206"/>
                <a:gd name="connsiteX1" fmla="*/ 261739 w 641967"/>
                <a:gd name="connsiteY1" fmla="*/ 0 h 440206"/>
                <a:gd name="connsiteX2" fmla="*/ 0 w 641967"/>
                <a:gd name="connsiteY2" fmla="*/ 270177 h 440206"/>
                <a:gd name="connsiteX3" fmla="*/ 534484 w 641967"/>
                <a:gd name="connsiteY3" fmla="*/ 456164 h 440206"/>
              </a:gdLst>
              <a:ahLst/>
              <a:cxnLst>
                <a:cxn ang="0">
                  <a:pos x="connsiteX0" y="connsiteY0"/>
                </a:cxn>
                <a:cxn ang="0">
                  <a:pos x="connsiteX1" y="connsiteY1"/>
                </a:cxn>
                <a:cxn ang="0">
                  <a:pos x="connsiteX2" y="connsiteY2"/>
                </a:cxn>
                <a:cxn ang="0">
                  <a:pos x="connsiteX3" y="connsiteY3"/>
                </a:cxn>
              </a:cxnLst>
              <a:rect l="l" t="t" r="r" b="b"/>
              <a:pathLst>
                <a:path w="641967" h="440206">
                  <a:moveTo>
                    <a:pt x="658842" y="218086"/>
                  </a:moveTo>
                  <a:lnTo>
                    <a:pt x="261739" y="0"/>
                  </a:lnTo>
                  <a:lnTo>
                    <a:pt x="0" y="270177"/>
                  </a:lnTo>
                  <a:lnTo>
                    <a:pt x="534484" y="456164"/>
                  </a:lnTo>
                  <a:close/>
                </a:path>
              </a:pathLst>
            </a:custGeom>
            <a:solidFill>
              <a:srgbClr val="FFFFFF">
                <a:alpha val="20000"/>
              </a:srgbClr>
            </a:solidFill>
            <a:ln w="1831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D1ED88B-980E-4825-BB2B-733F402395E4}"/>
                </a:ext>
              </a:extLst>
            </p:cNvPr>
            <p:cNvSpPr/>
            <p:nvPr/>
          </p:nvSpPr>
          <p:spPr>
            <a:xfrm>
              <a:off x="4205424" y="295352"/>
              <a:ext cx="659117" cy="1657778"/>
            </a:xfrm>
            <a:custGeom>
              <a:avLst/>
              <a:gdLst>
                <a:gd name="connsiteX0" fmla="*/ 0 w 605283"/>
                <a:gd name="connsiteY0" fmla="*/ 1528433 h 1522379"/>
                <a:gd name="connsiteX1" fmla="*/ 613538 w 605283"/>
                <a:gd name="connsiteY1" fmla="*/ 1250369 h 1522379"/>
                <a:gd name="connsiteX2" fmla="*/ 550258 w 605283"/>
                <a:gd name="connsiteY2" fmla="*/ 0 h 1522379"/>
                <a:gd name="connsiteX3" fmla="*/ 330155 w 605283"/>
                <a:gd name="connsiteY3" fmla="*/ 770361 h 1522379"/>
              </a:gdLst>
              <a:ahLst/>
              <a:cxnLst>
                <a:cxn ang="0">
                  <a:pos x="connsiteX0" y="connsiteY0"/>
                </a:cxn>
                <a:cxn ang="0">
                  <a:pos x="connsiteX1" y="connsiteY1"/>
                </a:cxn>
                <a:cxn ang="0">
                  <a:pos x="connsiteX2" y="connsiteY2"/>
                </a:cxn>
                <a:cxn ang="0">
                  <a:pos x="connsiteX3" y="connsiteY3"/>
                </a:cxn>
              </a:cxnLst>
              <a:rect l="l" t="t" r="r" b="b"/>
              <a:pathLst>
                <a:path w="605283" h="1522379">
                  <a:moveTo>
                    <a:pt x="0" y="1528433"/>
                  </a:moveTo>
                  <a:lnTo>
                    <a:pt x="613538" y="1250369"/>
                  </a:lnTo>
                  <a:lnTo>
                    <a:pt x="550258" y="0"/>
                  </a:lnTo>
                  <a:lnTo>
                    <a:pt x="330155" y="770361"/>
                  </a:lnTo>
                  <a:close/>
                </a:path>
              </a:pathLst>
            </a:custGeom>
            <a:solidFill>
              <a:srgbClr val="FFFFFF">
                <a:alpha val="60000"/>
              </a:srgbClr>
            </a:solidFill>
            <a:ln w="1831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5FDA8A8-5DEF-4C15-81D1-1422E014F2CD}"/>
                </a:ext>
              </a:extLst>
            </p:cNvPr>
            <p:cNvSpPr/>
            <p:nvPr/>
          </p:nvSpPr>
          <p:spPr>
            <a:xfrm>
              <a:off x="4205424" y="1656927"/>
              <a:ext cx="1258314" cy="479357"/>
            </a:xfrm>
            <a:custGeom>
              <a:avLst/>
              <a:gdLst>
                <a:gd name="connsiteX0" fmla="*/ 0 w 1155541"/>
                <a:gd name="connsiteY0" fmla="*/ 278064 h 440206"/>
                <a:gd name="connsiteX1" fmla="*/ 613538 w 1155541"/>
                <a:gd name="connsiteY1" fmla="*/ 0 h 440206"/>
                <a:gd name="connsiteX2" fmla="*/ 1166180 w 1155541"/>
                <a:gd name="connsiteY2" fmla="*/ 455430 h 440206"/>
                <a:gd name="connsiteX3" fmla="*/ 629678 w 1155541"/>
                <a:gd name="connsiteY3" fmla="*/ 259722 h 440206"/>
              </a:gdLst>
              <a:ahLst/>
              <a:cxnLst>
                <a:cxn ang="0">
                  <a:pos x="connsiteX0" y="connsiteY0"/>
                </a:cxn>
                <a:cxn ang="0">
                  <a:pos x="connsiteX1" y="connsiteY1"/>
                </a:cxn>
                <a:cxn ang="0">
                  <a:pos x="connsiteX2" y="connsiteY2"/>
                </a:cxn>
                <a:cxn ang="0">
                  <a:pos x="connsiteX3" y="connsiteY3"/>
                </a:cxn>
              </a:cxnLst>
              <a:rect l="l" t="t" r="r" b="b"/>
              <a:pathLst>
                <a:path w="1155541" h="440206">
                  <a:moveTo>
                    <a:pt x="0" y="278064"/>
                  </a:moveTo>
                  <a:lnTo>
                    <a:pt x="613538" y="0"/>
                  </a:lnTo>
                  <a:lnTo>
                    <a:pt x="1166180" y="455430"/>
                  </a:lnTo>
                  <a:lnTo>
                    <a:pt x="629678" y="259722"/>
                  </a:lnTo>
                  <a:close/>
                </a:path>
              </a:pathLst>
            </a:custGeom>
            <a:solidFill>
              <a:srgbClr val="FFFFFF"/>
            </a:solidFill>
            <a:ln w="1831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EE317A7-8FEF-47C6-B3EE-1E0858FB88B7}"/>
                </a:ext>
              </a:extLst>
            </p:cNvPr>
            <p:cNvSpPr/>
            <p:nvPr/>
          </p:nvSpPr>
          <p:spPr>
            <a:xfrm>
              <a:off x="4647432" y="1939748"/>
              <a:ext cx="898796" cy="499331"/>
            </a:xfrm>
            <a:custGeom>
              <a:avLst/>
              <a:gdLst>
                <a:gd name="connsiteX0" fmla="*/ 0 w 825386"/>
                <a:gd name="connsiteY0" fmla="*/ 6603 h 458548"/>
                <a:gd name="connsiteX1" fmla="*/ 830339 w 825386"/>
                <a:gd name="connsiteY1" fmla="*/ 462767 h 458548"/>
                <a:gd name="connsiteX2" fmla="*/ 760273 w 825386"/>
                <a:gd name="connsiteY2" fmla="*/ 195708 h 458548"/>
                <a:gd name="connsiteX3" fmla="*/ 223771 w 825386"/>
                <a:gd name="connsiteY3" fmla="*/ 0 h 458548"/>
              </a:gdLst>
              <a:ahLst/>
              <a:cxnLst>
                <a:cxn ang="0">
                  <a:pos x="connsiteX0" y="connsiteY0"/>
                </a:cxn>
                <a:cxn ang="0">
                  <a:pos x="connsiteX1" y="connsiteY1"/>
                </a:cxn>
                <a:cxn ang="0">
                  <a:pos x="connsiteX2" y="connsiteY2"/>
                </a:cxn>
                <a:cxn ang="0">
                  <a:pos x="connsiteX3" y="connsiteY3"/>
                </a:cxn>
              </a:cxnLst>
              <a:rect l="l" t="t" r="r" b="b"/>
              <a:pathLst>
                <a:path w="825386" h="458548">
                  <a:moveTo>
                    <a:pt x="0" y="6603"/>
                  </a:moveTo>
                  <a:lnTo>
                    <a:pt x="830339" y="462767"/>
                  </a:lnTo>
                  <a:lnTo>
                    <a:pt x="760273" y="195708"/>
                  </a:lnTo>
                  <a:lnTo>
                    <a:pt x="223771" y="0"/>
                  </a:lnTo>
                  <a:close/>
                </a:path>
              </a:pathLst>
            </a:custGeom>
            <a:solidFill>
              <a:srgbClr val="FFFFFF">
                <a:alpha val="40000"/>
              </a:srgbClr>
            </a:solidFill>
            <a:ln w="1831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2D80474-9261-48E0-BE85-1020FB961977}"/>
                </a:ext>
              </a:extLst>
            </p:cNvPr>
            <p:cNvSpPr/>
            <p:nvPr/>
          </p:nvSpPr>
          <p:spPr>
            <a:xfrm>
              <a:off x="4804621" y="295352"/>
              <a:ext cx="679090" cy="739009"/>
            </a:xfrm>
            <a:custGeom>
              <a:avLst/>
              <a:gdLst>
                <a:gd name="connsiteX0" fmla="*/ 455430 w 623625"/>
                <a:gd name="connsiteY0" fmla="*/ 693875 h 678651"/>
                <a:gd name="connsiteX1" fmla="*/ 27146 w 623625"/>
                <a:gd name="connsiteY1" fmla="*/ 537602 h 678651"/>
                <a:gd name="connsiteX2" fmla="*/ 0 w 623625"/>
                <a:gd name="connsiteY2" fmla="*/ 0 h 678651"/>
                <a:gd name="connsiteX3" fmla="*/ 629678 w 623625"/>
                <a:gd name="connsiteY3" fmla="*/ 568600 h 678651"/>
              </a:gdLst>
              <a:ahLst/>
              <a:cxnLst>
                <a:cxn ang="0">
                  <a:pos x="connsiteX0" y="connsiteY0"/>
                </a:cxn>
                <a:cxn ang="0">
                  <a:pos x="connsiteX1" y="connsiteY1"/>
                </a:cxn>
                <a:cxn ang="0">
                  <a:pos x="connsiteX2" y="connsiteY2"/>
                </a:cxn>
                <a:cxn ang="0">
                  <a:pos x="connsiteX3" y="connsiteY3"/>
                </a:cxn>
              </a:cxnLst>
              <a:rect l="l" t="t" r="r" b="b"/>
              <a:pathLst>
                <a:path w="623625" h="678651">
                  <a:moveTo>
                    <a:pt x="455430" y="693875"/>
                  </a:moveTo>
                  <a:lnTo>
                    <a:pt x="27146" y="537602"/>
                  </a:lnTo>
                  <a:lnTo>
                    <a:pt x="0" y="0"/>
                  </a:lnTo>
                  <a:lnTo>
                    <a:pt x="629678" y="568600"/>
                  </a:lnTo>
                  <a:close/>
                </a:path>
              </a:pathLst>
            </a:custGeom>
            <a:solidFill>
              <a:srgbClr val="FFFFFF">
                <a:alpha val="80000"/>
              </a:srgbClr>
            </a:solidFill>
            <a:ln w="18312"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B11AB46-A120-4733-BA16-8BDA03717228}"/>
                </a:ext>
              </a:extLst>
            </p:cNvPr>
            <p:cNvSpPr/>
            <p:nvPr/>
          </p:nvSpPr>
          <p:spPr>
            <a:xfrm>
              <a:off x="4834181" y="880768"/>
              <a:ext cx="699064" cy="539277"/>
            </a:xfrm>
            <a:custGeom>
              <a:avLst/>
              <a:gdLst>
                <a:gd name="connsiteX0" fmla="*/ 428284 w 641967"/>
                <a:gd name="connsiteY0" fmla="*/ 156273 h 495232"/>
                <a:gd name="connsiteX1" fmla="*/ 0 w 641967"/>
                <a:gd name="connsiteY1" fmla="*/ 0 h 495232"/>
                <a:gd name="connsiteX2" fmla="*/ 20726 w 641967"/>
                <a:gd name="connsiteY2" fmla="*/ 410125 h 495232"/>
                <a:gd name="connsiteX3" fmla="*/ 658842 w 641967"/>
                <a:gd name="connsiteY3" fmla="*/ 500918 h 495232"/>
              </a:gdLst>
              <a:ahLst/>
              <a:cxnLst>
                <a:cxn ang="0">
                  <a:pos x="connsiteX0" y="connsiteY0"/>
                </a:cxn>
                <a:cxn ang="0">
                  <a:pos x="connsiteX1" y="connsiteY1"/>
                </a:cxn>
                <a:cxn ang="0">
                  <a:pos x="connsiteX2" y="connsiteY2"/>
                </a:cxn>
                <a:cxn ang="0">
                  <a:pos x="connsiteX3" y="connsiteY3"/>
                </a:cxn>
              </a:cxnLst>
              <a:rect l="l" t="t" r="r" b="b"/>
              <a:pathLst>
                <a:path w="641967" h="495232">
                  <a:moveTo>
                    <a:pt x="428284" y="156273"/>
                  </a:moveTo>
                  <a:lnTo>
                    <a:pt x="0" y="0"/>
                  </a:lnTo>
                  <a:lnTo>
                    <a:pt x="20726" y="410125"/>
                  </a:lnTo>
                  <a:lnTo>
                    <a:pt x="658842" y="500918"/>
                  </a:lnTo>
                  <a:close/>
                </a:path>
              </a:pathLst>
            </a:custGeom>
            <a:solidFill>
              <a:srgbClr val="FFFFFF"/>
            </a:solidFill>
            <a:ln w="1831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91D84ED-9673-40C0-A608-93A4701A7918}"/>
                </a:ext>
              </a:extLst>
            </p:cNvPr>
            <p:cNvSpPr/>
            <p:nvPr/>
          </p:nvSpPr>
          <p:spPr>
            <a:xfrm>
              <a:off x="4856751" y="1327369"/>
              <a:ext cx="679090" cy="818903"/>
            </a:xfrm>
            <a:custGeom>
              <a:avLst/>
              <a:gdLst>
                <a:gd name="connsiteX0" fmla="*/ 568050 w 623625"/>
                <a:gd name="connsiteY0" fmla="*/ 758072 h 752019"/>
                <a:gd name="connsiteX1" fmla="*/ 15407 w 623625"/>
                <a:gd name="connsiteY1" fmla="*/ 302642 h 752019"/>
                <a:gd name="connsiteX2" fmla="*/ 0 w 623625"/>
                <a:gd name="connsiteY2" fmla="*/ 0 h 752019"/>
                <a:gd name="connsiteX3" fmla="*/ 638116 w 623625"/>
                <a:gd name="connsiteY3" fmla="*/ 90793 h 752019"/>
              </a:gdLst>
              <a:ahLst/>
              <a:cxnLst>
                <a:cxn ang="0">
                  <a:pos x="connsiteX0" y="connsiteY0"/>
                </a:cxn>
                <a:cxn ang="0">
                  <a:pos x="connsiteX1" y="connsiteY1"/>
                </a:cxn>
                <a:cxn ang="0">
                  <a:pos x="connsiteX2" y="connsiteY2"/>
                </a:cxn>
                <a:cxn ang="0">
                  <a:pos x="connsiteX3" y="connsiteY3"/>
                </a:cxn>
              </a:cxnLst>
              <a:rect l="l" t="t" r="r" b="b"/>
              <a:pathLst>
                <a:path w="623625" h="752019">
                  <a:moveTo>
                    <a:pt x="568050" y="758072"/>
                  </a:moveTo>
                  <a:lnTo>
                    <a:pt x="15407" y="302642"/>
                  </a:lnTo>
                  <a:lnTo>
                    <a:pt x="0" y="0"/>
                  </a:lnTo>
                  <a:lnTo>
                    <a:pt x="638116" y="90793"/>
                  </a:lnTo>
                  <a:close/>
                </a:path>
              </a:pathLst>
            </a:custGeom>
            <a:solidFill>
              <a:srgbClr val="FFFFFF">
                <a:alpha val="30000"/>
              </a:srgbClr>
            </a:solidFill>
            <a:ln w="1831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2FE2184-6BB6-48D2-A2D1-421698ED14A2}"/>
                </a:ext>
              </a:extLst>
            </p:cNvPr>
            <p:cNvSpPr/>
            <p:nvPr/>
          </p:nvSpPr>
          <p:spPr>
            <a:xfrm>
              <a:off x="5489303" y="1426237"/>
              <a:ext cx="639144" cy="778956"/>
            </a:xfrm>
            <a:custGeom>
              <a:avLst/>
              <a:gdLst>
                <a:gd name="connsiteX0" fmla="*/ 0 w 586941"/>
                <a:gd name="connsiteY0" fmla="*/ 545122 h 715335"/>
                <a:gd name="connsiteX1" fmla="*/ 594095 w 586941"/>
                <a:gd name="connsiteY1" fmla="*/ 722305 h 715335"/>
                <a:gd name="connsiteX2" fmla="*/ 147653 w 586941"/>
                <a:gd name="connsiteY2" fmla="*/ 135363 h 715335"/>
                <a:gd name="connsiteX3" fmla="*/ 57227 w 586941"/>
                <a:gd name="connsiteY3" fmla="*/ 0 h 715335"/>
              </a:gdLst>
              <a:ahLst/>
              <a:cxnLst>
                <a:cxn ang="0">
                  <a:pos x="connsiteX0" y="connsiteY0"/>
                </a:cxn>
                <a:cxn ang="0">
                  <a:pos x="connsiteX1" y="connsiteY1"/>
                </a:cxn>
                <a:cxn ang="0">
                  <a:pos x="connsiteX2" y="connsiteY2"/>
                </a:cxn>
                <a:cxn ang="0">
                  <a:pos x="connsiteX3" y="connsiteY3"/>
                </a:cxn>
              </a:cxnLst>
              <a:rect l="l" t="t" r="r" b="b"/>
              <a:pathLst>
                <a:path w="586941" h="715335">
                  <a:moveTo>
                    <a:pt x="0" y="545122"/>
                  </a:moveTo>
                  <a:lnTo>
                    <a:pt x="594095" y="722305"/>
                  </a:lnTo>
                  <a:lnTo>
                    <a:pt x="147653" y="135363"/>
                  </a:lnTo>
                  <a:lnTo>
                    <a:pt x="57227" y="0"/>
                  </a:lnTo>
                  <a:close/>
                </a:path>
              </a:pathLst>
            </a:custGeom>
            <a:solidFill>
              <a:srgbClr val="FFFFFF">
                <a:alpha val="60000"/>
              </a:srgbClr>
            </a:solidFill>
            <a:ln w="1831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3441ED8-57D0-4DCF-AF2B-91740FF897DA}"/>
                </a:ext>
              </a:extLst>
            </p:cNvPr>
            <p:cNvSpPr/>
            <p:nvPr/>
          </p:nvSpPr>
          <p:spPr>
            <a:xfrm>
              <a:off x="5300556" y="914522"/>
              <a:ext cx="339545" cy="659117"/>
            </a:xfrm>
            <a:custGeom>
              <a:avLst/>
              <a:gdLst>
                <a:gd name="connsiteX0" fmla="*/ 174248 w 311812"/>
                <a:gd name="connsiteY0" fmla="*/ 0 h 605283"/>
                <a:gd name="connsiteX1" fmla="*/ 0 w 311812"/>
                <a:gd name="connsiteY1" fmla="*/ 125275 h 605283"/>
                <a:gd name="connsiteX2" fmla="*/ 320984 w 311812"/>
                <a:gd name="connsiteY2" fmla="*/ 605284 h 605283"/>
              </a:gdLst>
              <a:ahLst/>
              <a:cxnLst>
                <a:cxn ang="0">
                  <a:pos x="connsiteX0" y="connsiteY0"/>
                </a:cxn>
                <a:cxn ang="0">
                  <a:pos x="connsiteX1" y="connsiteY1"/>
                </a:cxn>
                <a:cxn ang="0">
                  <a:pos x="connsiteX2" y="connsiteY2"/>
                </a:cxn>
              </a:cxnLst>
              <a:rect l="l" t="t" r="r" b="b"/>
              <a:pathLst>
                <a:path w="311812" h="605283">
                  <a:moveTo>
                    <a:pt x="174248" y="0"/>
                  </a:moveTo>
                  <a:lnTo>
                    <a:pt x="0" y="125275"/>
                  </a:lnTo>
                  <a:lnTo>
                    <a:pt x="320984" y="605284"/>
                  </a:lnTo>
                  <a:close/>
                </a:path>
              </a:pathLst>
            </a:custGeom>
            <a:solidFill>
              <a:srgbClr val="FFFFFF">
                <a:alpha val="60000"/>
              </a:srgbClr>
            </a:solidFill>
            <a:ln w="1831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26D7A8-D194-4A0A-BA44-74240BEA847F}"/>
                </a:ext>
              </a:extLst>
            </p:cNvPr>
            <p:cNvSpPr/>
            <p:nvPr/>
          </p:nvSpPr>
          <p:spPr>
            <a:xfrm>
              <a:off x="4158886" y="295352"/>
              <a:ext cx="639144" cy="838876"/>
            </a:xfrm>
            <a:custGeom>
              <a:avLst/>
              <a:gdLst>
                <a:gd name="connsiteX0" fmla="*/ 592995 w 586941"/>
                <a:gd name="connsiteY0" fmla="*/ 0 h 770360"/>
                <a:gd name="connsiteX1" fmla="*/ 42737 w 586941"/>
                <a:gd name="connsiteY1" fmla="*/ 489179 h 770360"/>
                <a:gd name="connsiteX2" fmla="*/ 0 w 586941"/>
                <a:gd name="connsiteY2" fmla="*/ 770361 h 770360"/>
                <a:gd name="connsiteX3" fmla="*/ 372891 w 586941"/>
                <a:gd name="connsiteY3" fmla="*/ 770361 h 770360"/>
              </a:gdLst>
              <a:ahLst/>
              <a:cxnLst>
                <a:cxn ang="0">
                  <a:pos x="connsiteX0" y="connsiteY0"/>
                </a:cxn>
                <a:cxn ang="0">
                  <a:pos x="connsiteX1" y="connsiteY1"/>
                </a:cxn>
                <a:cxn ang="0">
                  <a:pos x="connsiteX2" y="connsiteY2"/>
                </a:cxn>
                <a:cxn ang="0">
                  <a:pos x="connsiteX3" y="connsiteY3"/>
                </a:cxn>
              </a:cxnLst>
              <a:rect l="l" t="t" r="r" b="b"/>
              <a:pathLst>
                <a:path w="586941" h="770360">
                  <a:moveTo>
                    <a:pt x="592995" y="0"/>
                  </a:moveTo>
                  <a:lnTo>
                    <a:pt x="42737" y="489179"/>
                  </a:lnTo>
                  <a:lnTo>
                    <a:pt x="0" y="770361"/>
                  </a:lnTo>
                  <a:lnTo>
                    <a:pt x="372891" y="770361"/>
                  </a:lnTo>
                  <a:close/>
                </a:path>
              </a:pathLst>
            </a:custGeom>
            <a:solidFill>
              <a:srgbClr val="FFFFFF">
                <a:alpha val="30000"/>
              </a:srgbClr>
            </a:solidFill>
            <a:ln w="1831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0B123E2-ABE4-4E8A-84CD-08FF2654E5DF}"/>
                </a:ext>
              </a:extLst>
            </p:cNvPr>
            <p:cNvSpPr/>
            <p:nvPr/>
          </p:nvSpPr>
          <p:spPr>
            <a:xfrm>
              <a:off x="3260090" y="1030966"/>
              <a:ext cx="439411" cy="1238341"/>
            </a:xfrm>
            <a:custGeom>
              <a:avLst/>
              <a:gdLst>
                <a:gd name="connsiteX0" fmla="*/ 360602 w 403522"/>
                <a:gd name="connsiteY0" fmla="*/ 0 h 1137199"/>
                <a:gd name="connsiteX1" fmla="*/ 0 w 403522"/>
                <a:gd name="connsiteY1" fmla="*/ 852900 h 1137199"/>
                <a:gd name="connsiteX2" fmla="*/ 64197 w 403522"/>
                <a:gd name="connsiteY2" fmla="*/ 1137200 h 1137199"/>
                <a:gd name="connsiteX3" fmla="*/ 201761 w 403522"/>
                <a:gd name="connsiteY3" fmla="*/ 767426 h 1137199"/>
                <a:gd name="connsiteX4" fmla="*/ 403522 w 403522"/>
                <a:gd name="connsiteY4" fmla="*/ 574836 h 113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22" h="1137199">
                  <a:moveTo>
                    <a:pt x="360602" y="0"/>
                  </a:moveTo>
                  <a:lnTo>
                    <a:pt x="0" y="852900"/>
                  </a:lnTo>
                  <a:lnTo>
                    <a:pt x="64197" y="1137200"/>
                  </a:lnTo>
                  <a:lnTo>
                    <a:pt x="201761" y="767426"/>
                  </a:lnTo>
                  <a:lnTo>
                    <a:pt x="403522" y="574836"/>
                  </a:lnTo>
                  <a:close/>
                </a:path>
              </a:pathLst>
            </a:custGeom>
            <a:solidFill>
              <a:srgbClr val="FFFFFF">
                <a:alpha val="50000"/>
              </a:srgbClr>
            </a:solidFill>
            <a:ln w="1831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39A46C2-A910-4234-81C8-91625B85469C}"/>
                </a:ext>
              </a:extLst>
            </p:cNvPr>
            <p:cNvSpPr/>
            <p:nvPr/>
          </p:nvSpPr>
          <p:spPr>
            <a:xfrm>
              <a:off x="2773942" y="1959722"/>
              <a:ext cx="539277" cy="319572"/>
            </a:xfrm>
            <a:custGeom>
              <a:avLst/>
              <a:gdLst>
                <a:gd name="connsiteX0" fmla="*/ 0 w 495232"/>
                <a:gd name="connsiteY0" fmla="*/ 299707 h 293470"/>
                <a:gd name="connsiteX1" fmla="*/ 510639 w 495232"/>
                <a:gd name="connsiteY1" fmla="*/ 284300 h 293470"/>
                <a:gd name="connsiteX2" fmla="*/ 446443 w 495232"/>
                <a:gd name="connsiteY2" fmla="*/ 0 h 293470"/>
              </a:gdLst>
              <a:ahLst/>
              <a:cxnLst>
                <a:cxn ang="0">
                  <a:pos x="connsiteX0" y="connsiteY0"/>
                </a:cxn>
                <a:cxn ang="0">
                  <a:pos x="connsiteX1" y="connsiteY1"/>
                </a:cxn>
                <a:cxn ang="0">
                  <a:pos x="connsiteX2" y="connsiteY2"/>
                </a:cxn>
              </a:cxnLst>
              <a:rect l="l" t="t" r="r" b="b"/>
              <a:pathLst>
                <a:path w="495232" h="293470">
                  <a:moveTo>
                    <a:pt x="0" y="299707"/>
                  </a:moveTo>
                  <a:lnTo>
                    <a:pt x="510639" y="284300"/>
                  </a:lnTo>
                  <a:lnTo>
                    <a:pt x="446443" y="0"/>
                  </a:lnTo>
                  <a:close/>
                </a:path>
              </a:pathLst>
            </a:custGeom>
            <a:solidFill>
              <a:srgbClr val="FFFFFF">
                <a:alpha val="80000"/>
              </a:srgbClr>
            </a:solidFill>
            <a:ln w="18312"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0E2FF3F-7B29-4F89-B364-65E573BCC4B7}"/>
                </a:ext>
              </a:extLst>
            </p:cNvPr>
            <p:cNvSpPr/>
            <p:nvPr/>
          </p:nvSpPr>
          <p:spPr>
            <a:xfrm>
              <a:off x="2687458" y="2488014"/>
              <a:ext cx="3535262" cy="4134459"/>
            </a:xfrm>
            <a:custGeom>
              <a:avLst/>
              <a:gdLst>
                <a:gd name="connsiteX0" fmla="*/ 3252574 w 3246521"/>
                <a:gd name="connsiteY0" fmla="*/ 0 h 3796778"/>
                <a:gd name="connsiteX1" fmla="*/ 2168383 w 3246521"/>
                <a:gd name="connsiteY1" fmla="*/ 146735 h 3796778"/>
                <a:gd name="connsiteX2" fmla="*/ 1084192 w 3246521"/>
                <a:gd name="connsiteY2" fmla="*/ 0 h 3796778"/>
                <a:gd name="connsiteX3" fmla="*/ 0 w 3246521"/>
                <a:gd name="connsiteY3" fmla="*/ 146735 h 3796778"/>
                <a:gd name="connsiteX4" fmla="*/ 79604 w 3246521"/>
                <a:gd name="connsiteY4" fmla="*/ 2037972 h 3796778"/>
                <a:gd name="connsiteX5" fmla="*/ 525863 w 3246521"/>
                <a:gd name="connsiteY5" fmla="*/ 3366661 h 3796778"/>
                <a:gd name="connsiteX6" fmla="*/ 992482 w 3246521"/>
                <a:gd name="connsiteY6" fmla="*/ 3599053 h 3796778"/>
                <a:gd name="connsiteX7" fmla="*/ 1402057 w 3246521"/>
                <a:gd name="connsiteY7" fmla="*/ 3599053 h 3796778"/>
                <a:gd name="connsiteX8" fmla="*/ 1978727 w 3246521"/>
                <a:gd name="connsiteY8" fmla="*/ 3798797 h 3796778"/>
                <a:gd name="connsiteX9" fmla="*/ 2443329 w 3246521"/>
                <a:gd name="connsiteY9" fmla="*/ 3480931 h 3796778"/>
                <a:gd name="connsiteX10" fmla="*/ 2720659 w 3246521"/>
                <a:gd name="connsiteY10" fmla="*/ 3012111 h 3796778"/>
                <a:gd name="connsiteX11" fmla="*/ 3054849 w 3246521"/>
                <a:gd name="connsiteY11" fmla="*/ 2225426 h 3796778"/>
                <a:gd name="connsiteX12" fmla="*/ 3252574 w 3246521"/>
                <a:gd name="connsiteY12" fmla="*/ 0 h 37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521" h="3796778">
                  <a:moveTo>
                    <a:pt x="3252574" y="0"/>
                  </a:moveTo>
                  <a:cubicBezTo>
                    <a:pt x="2710387" y="0"/>
                    <a:pt x="2710387" y="146735"/>
                    <a:pt x="2168383" y="146735"/>
                  </a:cubicBezTo>
                  <a:cubicBezTo>
                    <a:pt x="1626196" y="146735"/>
                    <a:pt x="1626196" y="0"/>
                    <a:pt x="1084192" y="0"/>
                  </a:cubicBezTo>
                  <a:cubicBezTo>
                    <a:pt x="542187" y="0"/>
                    <a:pt x="542187" y="146735"/>
                    <a:pt x="0" y="146735"/>
                  </a:cubicBezTo>
                  <a:lnTo>
                    <a:pt x="79604" y="2037972"/>
                  </a:lnTo>
                  <a:lnTo>
                    <a:pt x="525863" y="3366661"/>
                  </a:lnTo>
                  <a:lnTo>
                    <a:pt x="992482" y="3599053"/>
                  </a:lnTo>
                  <a:lnTo>
                    <a:pt x="1402057" y="3599053"/>
                  </a:lnTo>
                  <a:lnTo>
                    <a:pt x="1978727" y="3798797"/>
                  </a:lnTo>
                  <a:lnTo>
                    <a:pt x="2443329" y="3480931"/>
                  </a:lnTo>
                  <a:lnTo>
                    <a:pt x="2720659" y="3012111"/>
                  </a:lnTo>
                  <a:lnTo>
                    <a:pt x="3054849" y="2225426"/>
                  </a:lnTo>
                  <a:lnTo>
                    <a:pt x="3252574" y="0"/>
                  </a:lnTo>
                  <a:close/>
                </a:path>
              </a:pathLst>
            </a:custGeom>
            <a:solidFill>
              <a:srgbClr val="00ADEA"/>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Freeform: Shape 80">
              <a:extLst>
                <a:ext uri="{FF2B5EF4-FFF2-40B4-BE49-F238E27FC236}">
                  <a16:creationId xmlns:a16="http://schemas.microsoft.com/office/drawing/2014/main" id="{8DF290FA-3E91-4665-9A05-8711B7E047FB}"/>
                </a:ext>
              </a:extLst>
            </p:cNvPr>
            <p:cNvSpPr/>
            <p:nvPr/>
          </p:nvSpPr>
          <p:spPr>
            <a:xfrm>
              <a:off x="2687458" y="2488014"/>
              <a:ext cx="3535262" cy="4134459"/>
            </a:xfrm>
            <a:custGeom>
              <a:avLst/>
              <a:gdLst>
                <a:gd name="connsiteX0" fmla="*/ 3252574 w 3246521"/>
                <a:gd name="connsiteY0" fmla="*/ 0 h 3796778"/>
                <a:gd name="connsiteX1" fmla="*/ 2168383 w 3246521"/>
                <a:gd name="connsiteY1" fmla="*/ 146735 h 3796778"/>
                <a:gd name="connsiteX2" fmla="*/ 1084192 w 3246521"/>
                <a:gd name="connsiteY2" fmla="*/ 0 h 3796778"/>
                <a:gd name="connsiteX3" fmla="*/ 0 w 3246521"/>
                <a:gd name="connsiteY3" fmla="*/ 146735 h 3796778"/>
                <a:gd name="connsiteX4" fmla="*/ 79604 w 3246521"/>
                <a:gd name="connsiteY4" fmla="*/ 2037972 h 3796778"/>
                <a:gd name="connsiteX5" fmla="*/ 525863 w 3246521"/>
                <a:gd name="connsiteY5" fmla="*/ 3366661 h 3796778"/>
                <a:gd name="connsiteX6" fmla="*/ 992482 w 3246521"/>
                <a:gd name="connsiteY6" fmla="*/ 3599053 h 3796778"/>
                <a:gd name="connsiteX7" fmla="*/ 1402057 w 3246521"/>
                <a:gd name="connsiteY7" fmla="*/ 3599053 h 3796778"/>
                <a:gd name="connsiteX8" fmla="*/ 1978727 w 3246521"/>
                <a:gd name="connsiteY8" fmla="*/ 3798797 h 3796778"/>
                <a:gd name="connsiteX9" fmla="*/ 2443329 w 3246521"/>
                <a:gd name="connsiteY9" fmla="*/ 3480931 h 3796778"/>
                <a:gd name="connsiteX10" fmla="*/ 2720659 w 3246521"/>
                <a:gd name="connsiteY10" fmla="*/ 3012111 h 3796778"/>
                <a:gd name="connsiteX11" fmla="*/ 3054849 w 3246521"/>
                <a:gd name="connsiteY11" fmla="*/ 2225426 h 3796778"/>
                <a:gd name="connsiteX12" fmla="*/ 3252574 w 3246521"/>
                <a:gd name="connsiteY12" fmla="*/ 0 h 37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521" h="3796778">
                  <a:moveTo>
                    <a:pt x="3252574" y="0"/>
                  </a:moveTo>
                  <a:cubicBezTo>
                    <a:pt x="2710387" y="0"/>
                    <a:pt x="2710387" y="146735"/>
                    <a:pt x="2168383" y="146735"/>
                  </a:cubicBezTo>
                  <a:cubicBezTo>
                    <a:pt x="1626196" y="146735"/>
                    <a:pt x="1626196" y="0"/>
                    <a:pt x="1084192" y="0"/>
                  </a:cubicBezTo>
                  <a:cubicBezTo>
                    <a:pt x="542187" y="0"/>
                    <a:pt x="542187" y="146735"/>
                    <a:pt x="0" y="146735"/>
                  </a:cubicBezTo>
                  <a:lnTo>
                    <a:pt x="79604" y="2037972"/>
                  </a:lnTo>
                  <a:lnTo>
                    <a:pt x="525863" y="3366661"/>
                  </a:lnTo>
                  <a:lnTo>
                    <a:pt x="992482" y="3599053"/>
                  </a:lnTo>
                  <a:lnTo>
                    <a:pt x="1402057" y="3599053"/>
                  </a:lnTo>
                  <a:lnTo>
                    <a:pt x="1978727" y="3798797"/>
                  </a:lnTo>
                  <a:lnTo>
                    <a:pt x="2443329" y="3480931"/>
                  </a:lnTo>
                  <a:lnTo>
                    <a:pt x="2720659" y="3012111"/>
                  </a:lnTo>
                  <a:lnTo>
                    <a:pt x="3054849" y="2225426"/>
                  </a:lnTo>
                  <a:lnTo>
                    <a:pt x="3252574" y="0"/>
                  </a:lnTo>
                  <a:close/>
                </a:path>
              </a:pathLst>
            </a:custGeom>
            <a:solidFill>
              <a:srgbClr val="00ADEA">
                <a:alpha val="2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2" name="Freeform: Shape 81">
              <a:extLst>
                <a:ext uri="{FF2B5EF4-FFF2-40B4-BE49-F238E27FC236}">
                  <a16:creationId xmlns:a16="http://schemas.microsoft.com/office/drawing/2014/main" id="{BE24BF43-4B78-4554-AD7B-43A437609B07}"/>
                </a:ext>
              </a:extLst>
            </p:cNvPr>
            <p:cNvSpPr/>
            <p:nvPr/>
          </p:nvSpPr>
          <p:spPr>
            <a:xfrm>
              <a:off x="2773942" y="4243461"/>
              <a:ext cx="699064" cy="1897457"/>
            </a:xfrm>
            <a:custGeom>
              <a:avLst/>
              <a:gdLst>
                <a:gd name="connsiteX0" fmla="*/ 0 w 641967"/>
                <a:gd name="connsiteY0" fmla="*/ 425900 h 1742483"/>
                <a:gd name="connsiteX1" fmla="*/ 510639 w 641967"/>
                <a:gd name="connsiteY1" fmla="*/ 0 h 1742483"/>
                <a:gd name="connsiteX2" fmla="*/ 648204 w 641967"/>
                <a:gd name="connsiteY2" fmla="*/ 1595748 h 1742483"/>
                <a:gd name="connsiteX3" fmla="*/ 446443 w 641967"/>
                <a:gd name="connsiteY3" fmla="*/ 1754589 h 1742483"/>
              </a:gdLst>
              <a:ahLst/>
              <a:cxnLst>
                <a:cxn ang="0">
                  <a:pos x="connsiteX0" y="connsiteY0"/>
                </a:cxn>
                <a:cxn ang="0">
                  <a:pos x="connsiteX1" y="connsiteY1"/>
                </a:cxn>
                <a:cxn ang="0">
                  <a:pos x="connsiteX2" y="connsiteY2"/>
                </a:cxn>
                <a:cxn ang="0">
                  <a:pos x="connsiteX3" y="connsiteY3"/>
                </a:cxn>
              </a:cxnLst>
              <a:rect l="l" t="t" r="r" b="b"/>
              <a:pathLst>
                <a:path w="641967" h="1742483">
                  <a:moveTo>
                    <a:pt x="0" y="425900"/>
                  </a:moveTo>
                  <a:lnTo>
                    <a:pt x="510639" y="0"/>
                  </a:lnTo>
                  <a:lnTo>
                    <a:pt x="648204" y="1595748"/>
                  </a:lnTo>
                  <a:lnTo>
                    <a:pt x="446443" y="1754589"/>
                  </a:lnTo>
                  <a:close/>
                </a:path>
              </a:pathLst>
            </a:custGeom>
            <a:solidFill>
              <a:srgbClr val="000000">
                <a:alpha val="40000"/>
              </a:srgbClr>
            </a:solidFill>
            <a:ln w="1831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C262D6F9-7000-4A68-837B-4C5AA0A16DA3}"/>
                </a:ext>
              </a:extLst>
            </p:cNvPr>
            <p:cNvSpPr/>
            <p:nvPr/>
          </p:nvSpPr>
          <p:spPr>
            <a:xfrm>
              <a:off x="3329997" y="3967430"/>
              <a:ext cx="1338206" cy="1997324"/>
            </a:xfrm>
            <a:custGeom>
              <a:avLst/>
              <a:gdLst>
                <a:gd name="connsiteX0" fmla="*/ 564381 w 1228909"/>
                <a:gd name="connsiteY0" fmla="*/ 0 h 1834192"/>
                <a:gd name="connsiteX1" fmla="*/ 0 w 1228909"/>
                <a:gd name="connsiteY1" fmla="*/ 253485 h 1834192"/>
                <a:gd name="connsiteX2" fmla="*/ 137564 w 1228909"/>
                <a:gd name="connsiteY2" fmla="*/ 1849233 h 1834192"/>
                <a:gd name="connsiteX3" fmla="*/ 1242116 w 1228909"/>
                <a:gd name="connsiteY3" fmla="*/ 1213318 h 1834192"/>
              </a:gdLst>
              <a:ahLst/>
              <a:cxnLst>
                <a:cxn ang="0">
                  <a:pos x="connsiteX0" y="connsiteY0"/>
                </a:cxn>
                <a:cxn ang="0">
                  <a:pos x="connsiteX1" y="connsiteY1"/>
                </a:cxn>
                <a:cxn ang="0">
                  <a:pos x="connsiteX2" y="connsiteY2"/>
                </a:cxn>
                <a:cxn ang="0">
                  <a:pos x="connsiteX3" y="connsiteY3"/>
                </a:cxn>
              </a:cxnLst>
              <a:rect l="l" t="t" r="r" b="b"/>
              <a:pathLst>
                <a:path w="1228909" h="1834192">
                  <a:moveTo>
                    <a:pt x="564381" y="0"/>
                  </a:moveTo>
                  <a:lnTo>
                    <a:pt x="0" y="253485"/>
                  </a:lnTo>
                  <a:lnTo>
                    <a:pt x="137564" y="1849233"/>
                  </a:lnTo>
                  <a:lnTo>
                    <a:pt x="1242116" y="1213318"/>
                  </a:lnTo>
                  <a:close/>
                </a:path>
              </a:pathLst>
            </a:custGeom>
            <a:solidFill>
              <a:srgbClr val="000000">
                <a:alpha val="30000"/>
              </a:srgbClr>
            </a:solidFill>
            <a:ln w="18312"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C87C6DA-DC20-4D3D-AEAF-53EEDD5BFF1F}"/>
                </a:ext>
              </a:extLst>
            </p:cNvPr>
            <p:cNvSpPr/>
            <p:nvPr/>
          </p:nvSpPr>
          <p:spPr>
            <a:xfrm>
              <a:off x="3944573" y="3967430"/>
              <a:ext cx="1198394" cy="1358180"/>
            </a:xfrm>
            <a:custGeom>
              <a:avLst/>
              <a:gdLst>
                <a:gd name="connsiteX0" fmla="*/ 0 w 1100515"/>
                <a:gd name="connsiteY0" fmla="*/ 0 h 1247251"/>
                <a:gd name="connsiteX1" fmla="*/ 930486 w 1100515"/>
                <a:gd name="connsiteY1" fmla="*/ 601982 h 1247251"/>
                <a:gd name="connsiteX2" fmla="*/ 1107119 w 1100515"/>
                <a:gd name="connsiteY2" fmla="*/ 1259357 h 1247251"/>
                <a:gd name="connsiteX3" fmla="*/ 677734 w 1100515"/>
                <a:gd name="connsiteY3" fmla="*/ 1213318 h 1247251"/>
              </a:gdLst>
              <a:ahLst/>
              <a:cxnLst>
                <a:cxn ang="0">
                  <a:pos x="connsiteX0" y="connsiteY0"/>
                </a:cxn>
                <a:cxn ang="0">
                  <a:pos x="connsiteX1" y="connsiteY1"/>
                </a:cxn>
                <a:cxn ang="0">
                  <a:pos x="connsiteX2" y="connsiteY2"/>
                </a:cxn>
                <a:cxn ang="0">
                  <a:pos x="connsiteX3" y="connsiteY3"/>
                </a:cxn>
              </a:cxnLst>
              <a:rect l="l" t="t" r="r" b="b"/>
              <a:pathLst>
                <a:path w="1100515" h="1247251">
                  <a:moveTo>
                    <a:pt x="0" y="0"/>
                  </a:moveTo>
                  <a:lnTo>
                    <a:pt x="930486" y="601982"/>
                  </a:lnTo>
                  <a:lnTo>
                    <a:pt x="1107119" y="1259357"/>
                  </a:lnTo>
                  <a:lnTo>
                    <a:pt x="677734" y="1213318"/>
                  </a:lnTo>
                  <a:close/>
                </a:path>
              </a:pathLst>
            </a:custGeom>
            <a:solidFill>
              <a:srgbClr val="000000">
                <a:alpha val="50000"/>
              </a:srgbClr>
            </a:solidFill>
            <a:ln w="1831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8FE24F-D073-47D8-BCE5-4482BB1C607A}"/>
                </a:ext>
              </a:extLst>
            </p:cNvPr>
            <p:cNvSpPr/>
            <p:nvPr/>
          </p:nvSpPr>
          <p:spPr>
            <a:xfrm>
              <a:off x="4957815" y="3306716"/>
              <a:ext cx="758983" cy="2017297"/>
            </a:xfrm>
            <a:custGeom>
              <a:avLst/>
              <a:gdLst>
                <a:gd name="connsiteX0" fmla="*/ 19809 w 696993"/>
                <a:gd name="connsiteY0" fmla="*/ 0 h 1852534"/>
                <a:gd name="connsiteX1" fmla="*/ 0 w 696993"/>
                <a:gd name="connsiteY1" fmla="*/ 1208733 h 1852534"/>
                <a:gd name="connsiteX2" fmla="*/ 176633 w 696993"/>
                <a:gd name="connsiteY2" fmla="*/ 1866108 h 1852534"/>
                <a:gd name="connsiteX3" fmla="*/ 697544 w 696993"/>
                <a:gd name="connsiteY3" fmla="*/ 1213318 h 1852534"/>
              </a:gdLst>
              <a:ahLst/>
              <a:cxnLst>
                <a:cxn ang="0">
                  <a:pos x="connsiteX0" y="connsiteY0"/>
                </a:cxn>
                <a:cxn ang="0">
                  <a:pos x="connsiteX1" y="connsiteY1"/>
                </a:cxn>
                <a:cxn ang="0">
                  <a:pos x="connsiteX2" y="connsiteY2"/>
                </a:cxn>
                <a:cxn ang="0">
                  <a:pos x="connsiteX3" y="connsiteY3"/>
                </a:cxn>
              </a:cxnLst>
              <a:rect l="l" t="t" r="r" b="b"/>
              <a:pathLst>
                <a:path w="696993" h="1852534">
                  <a:moveTo>
                    <a:pt x="19809" y="0"/>
                  </a:moveTo>
                  <a:lnTo>
                    <a:pt x="0" y="1208733"/>
                  </a:lnTo>
                  <a:lnTo>
                    <a:pt x="176633" y="1866108"/>
                  </a:lnTo>
                  <a:lnTo>
                    <a:pt x="697544" y="1213318"/>
                  </a:lnTo>
                  <a:close/>
                </a:path>
              </a:pathLst>
            </a:custGeom>
            <a:solidFill>
              <a:srgbClr val="000000">
                <a:alpha val="30000"/>
              </a:srgbClr>
            </a:solidFill>
            <a:ln w="1831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0BA5342-5F29-4647-841A-E05FCDC14DBB}"/>
                </a:ext>
              </a:extLst>
            </p:cNvPr>
            <p:cNvSpPr/>
            <p:nvPr/>
          </p:nvSpPr>
          <p:spPr>
            <a:xfrm>
              <a:off x="4979387" y="3171498"/>
              <a:ext cx="1118501" cy="1438073"/>
            </a:xfrm>
            <a:custGeom>
              <a:avLst/>
              <a:gdLst>
                <a:gd name="connsiteX0" fmla="*/ 0 w 1027148"/>
                <a:gd name="connsiteY0" fmla="*/ 124175 h 1320618"/>
                <a:gd name="connsiteX1" fmla="*/ 765409 w 1027148"/>
                <a:gd name="connsiteY1" fmla="*/ 0 h 1320618"/>
                <a:gd name="connsiteX2" fmla="*/ 1045307 w 1027148"/>
                <a:gd name="connsiteY2" fmla="*/ 527514 h 1320618"/>
                <a:gd name="connsiteX3" fmla="*/ 677734 w 1027148"/>
                <a:gd name="connsiteY3" fmla="*/ 1337493 h 1320618"/>
              </a:gdLst>
              <a:ahLst/>
              <a:cxnLst>
                <a:cxn ang="0">
                  <a:pos x="connsiteX0" y="connsiteY0"/>
                </a:cxn>
                <a:cxn ang="0">
                  <a:pos x="connsiteX1" y="connsiteY1"/>
                </a:cxn>
                <a:cxn ang="0">
                  <a:pos x="connsiteX2" y="connsiteY2"/>
                </a:cxn>
                <a:cxn ang="0">
                  <a:pos x="connsiteX3" y="connsiteY3"/>
                </a:cxn>
              </a:cxnLst>
              <a:rect l="l" t="t" r="r" b="b"/>
              <a:pathLst>
                <a:path w="1027148" h="1320618">
                  <a:moveTo>
                    <a:pt x="0" y="124175"/>
                  </a:moveTo>
                  <a:lnTo>
                    <a:pt x="765409" y="0"/>
                  </a:lnTo>
                  <a:lnTo>
                    <a:pt x="1045307" y="527514"/>
                  </a:lnTo>
                  <a:lnTo>
                    <a:pt x="677734" y="1337493"/>
                  </a:lnTo>
                  <a:close/>
                </a:path>
              </a:pathLst>
            </a:custGeom>
            <a:solidFill>
              <a:srgbClr val="000000">
                <a:alpha val="20000"/>
              </a:srgbClr>
            </a:solidFill>
            <a:ln w="1831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EB6DDBC-BFAF-4562-B110-7AF4B583CE3A}"/>
                </a:ext>
              </a:extLst>
            </p:cNvPr>
            <p:cNvSpPr/>
            <p:nvPr/>
          </p:nvSpPr>
          <p:spPr>
            <a:xfrm>
              <a:off x="5812670" y="3029688"/>
              <a:ext cx="359519" cy="699063"/>
            </a:xfrm>
            <a:custGeom>
              <a:avLst/>
              <a:gdLst>
                <a:gd name="connsiteX0" fmla="*/ 0 w 330154"/>
                <a:gd name="connsiteY0" fmla="*/ 130228 h 641967"/>
                <a:gd name="connsiteX1" fmla="*/ 280081 w 330154"/>
                <a:gd name="connsiteY1" fmla="*/ 657742 h 641967"/>
                <a:gd name="connsiteX2" fmla="*/ 338409 w 330154"/>
                <a:gd name="connsiteY2" fmla="*/ 0 h 641967"/>
              </a:gdLst>
              <a:ahLst/>
              <a:cxnLst>
                <a:cxn ang="0">
                  <a:pos x="connsiteX0" y="connsiteY0"/>
                </a:cxn>
                <a:cxn ang="0">
                  <a:pos x="connsiteX1" y="connsiteY1"/>
                </a:cxn>
                <a:cxn ang="0">
                  <a:pos x="connsiteX2" y="connsiteY2"/>
                </a:cxn>
              </a:cxnLst>
              <a:rect l="l" t="t" r="r" b="b"/>
              <a:pathLst>
                <a:path w="330154" h="641967">
                  <a:moveTo>
                    <a:pt x="0" y="130228"/>
                  </a:moveTo>
                  <a:lnTo>
                    <a:pt x="280081" y="657742"/>
                  </a:lnTo>
                  <a:lnTo>
                    <a:pt x="338409" y="0"/>
                  </a:lnTo>
                  <a:close/>
                </a:path>
              </a:pathLst>
            </a:custGeom>
            <a:solidFill>
              <a:srgbClr val="000000">
                <a:alpha val="10000"/>
              </a:srgbClr>
            </a:solidFill>
            <a:ln w="1831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B0BB17C-5D27-43DE-92D0-13328914BBB5}"/>
                </a:ext>
              </a:extLst>
            </p:cNvPr>
            <p:cNvSpPr/>
            <p:nvPr/>
          </p:nvSpPr>
          <p:spPr>
            <a:xfrm>
              <a:off x="3944573" y="3256583"/>
              <a:ext cx="1018635" cy="1358180"/>
            </a:xfrm>
            <a:custGeom>
              <a:avLst/>
              <a:gdLst>
                <a:gd name="connsiteX0" fmla="*/ 950295 w 935438"/>
                <a:gd name="connsiteY0" fmla="*/ 46038 h 1247251"/>
                <a:gd name="connsiteX1" fmla="*/ 930486 w 935438"/>
                <a:gd name="connsiteY1" fmla="*/ 1254771 h 1247251"/>
                <a:gd name="connsiteX2" fmla="*/ 0 w 935438"/>
                <a:gd name="connsiteY2" fmla="*/ 652789 h 1247251"/>
                <a:gd name="connsiteX3" fmla="*/ 520911 w 935438"/>
                <a:gd name="connsiteY3" fmla="*/ 0 h 1247251"/>
              </a:gdLst>
              <a:ahLst/>
              <a:cxnLst>
                <a:cxn ang="0">
                  <a:pos x="connsiteX0" y="connsiteY0"/>
                </a:cxn>
                <a:cxn ang="0">
                  <a:pos x="connsiteX1" y="connsiteY1"/>
                </a:cxn>
                <a:cxn ang="0">
                  <a:pos x="connsiteX2" y="connsiteY2"/>
                </a:cxn>
                <a:cxn ang="0">
                  <a:pos x="connsiteX3" y="connsiteY3"/>
                </a:cxn>
              </a:cxnLst>
              <a:rect l="l" t="t" r="r" b="b"/>
              <a:pathLst>
                <a:path w="935438" h="1247251">
                  <a:moveTo>
                    <a:pt x="950295" y="46038"/>
                  </a:moveTo>
                  <a:lnTo>
                    <a:pt x="930486" y="1254771"/>
                  </a:lnTo>
                  <a:lnTo>
                    <a:pt x="0" y="652789"/>
                  </a:lnTo>
                  <a:lnTo>
                    <a:pt x="520911" y="0"/>
                  </a:lnTo>
                  <a:close/>
                </a:path>
              </a:pathLst>
            </a:custGeom>
            <a:solidFill>
              <a:srgbClr val="000000">
                <a:alpha val="20000"/>
              </a:srgbClr>
            </a:solidFill>
            <a:ln w="1831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045C8BD-3EBC-4396-9C8E-8A98AA2BD4D9}"/>
                </a:ext>
              </a:extLst>
            </p:cNvPr>
            <p:cNvSpPr/>
            <p:nvPr/>
          </p:nvSpPr>
          <p:spPr>
            <a:xfrm>
              <a:off x="3270876" y="3006518"/>
              <a:ext cx="1238341" cy="1218368"/>
            </a:xfrm>
            <a:custGeom>
              <a:avLst/>
              <a:gdLst>
                <a:gd name="connsiteX0" fmla="*/ 0 w 1137199"/>
                <a:gd name="connsiteY0" fmla="*/ 0 h 1118857"/>
                <a:gd name="connsiteX1" fmla="*/ 54292 w 1137199"/>
                <a:gd name="connsiteY1" fmla="*/ 1135915 h 1118857"/>
                <a:gd name="connsiteX2" fmla="*/ 618673 w 1137199"/>
                <a:gd name="connsiteY2" fmla="*/ 882430 h 1118857"/>
                <a:gd name="connsiteX3" fmla="*/ 1139584 w 1137199"/>
                <a:gd name="connsiteY3" fmla="*/ 229641 h 1118857"/>
              </a:gdLst>
              <a:ahLst/>
              <a:cxnLst>
                <a:cxn ang="0">
                  <a:pos x="connsiteX0" y="connsiteY0"/>
                </a:cxn>
                <a:cxn ang="0">
                  <a:pos x="connsiteX1" y="connsiteY1"/>
                </a:cxn>
                <a:cxn ang="0">
                  <a:pos x="connsiteX2" y="connsiteY2"/>
                </a:cxn>
                <a:cxn ang="0">
                  <a:pos x="connsiteX3" y="connsiteY3"/>
                </a:cxn>
              </a:cxnLst>
              <a:rect l="l" t="t" r="r" b="b"/>
              <a:pathLst>
                <a:path w="1137199" h="1118857">
                  <a:moveTo>
                    <a:pt x="0" y="0"/>
                  </a:moveTo>
                  <a:lnTo>
                    <a:pt x="54292" y="1135915"/>
                  </a:lnTo>
                  <a:lnTo>
                    <a:pt x="618673" y="882430"/>
                  </a:lnTo>
                  <a:lnTo>
                    <a:pt x="1139584" y="229641"/>
                  </a:lnTo>
                  <a:close/>
                </a:path>
              </a:pathLst>
            </a:custGeom>
            <a:solidFill>
              <a:srgbClr val="000000">
                <a:alpha val="10000"/>
              </a:srgbClr>
            </a:solidFill>
            <a:ln w="1831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372C132-A021-4402-9884-236A3BD07186}"/>
                </a:ext>
              </a:extLst>
            </p:cNvPr>
            <p:cNvSpPr/>
            <p:nvPr/>
          </p:nvSpPr>
          <p:spPr>
            <a:xfrm>
              <a:off x="2983661" y="2725495"/>
              <a:ext cx="1517966" cy="519304"/>
            </a:xfrm>
            <a:custGeom>
              <a:avLst/>
              <a:gdLst>
                <a:gd name="connsiteX0" fmla="*/ 263757 w 1393986"/>
                <a:gd name="connsiteY0" fmla="*/ 258071 h 476890"/>
                <a:gd name="connsiteX1" fmla="*/ 0 w 1393986"/>
                <a:gd name="connsiteY1" fmla="*/ 0 h 476890"/>
                <a:gd name="connsiteX2" fmla="*/ 949195 w 1393986"/>
                <a:gd name="connsiteY2" fmla="*/ 24945 h 476890"/>
                <a:gd name="connsiteX3" fmla="*/ 1403341 w 1393986"/>
                <a:gd name="connsiteY3" fmla="*/ 487712 h 476890"/>
              </a:gdLst>
              <a:ahLst/>
              <a:cxnLst>
                <a:cxn ang="0">
                  <a:pos x="connsiteX0" y="connsiteY0"/>
                </a:cxn>
                <a:cxn ang="0">
                  <a:pos x="connsiteX1" y="connsiteY1"/>
                </a:cxn>
                <a:cxn ang="0">
                  <a:pos x="connsiteX2" y="connsiteY2"/>
                </a:cxn>
                <a:cxn ang="0">
                  <a:pos x="connsiteX3" y="connsiteY3"/>
                </a:cxn>
              </a:cxnLst>
              <a:rect l="l" t="t" r="r" b="b"/>
              <a:pathLst>
                <a:path w="1393986" h="476890">
                  <a:moveTo>
                    <a:pt x="263757" y="258071"/>
                  </a:moveTo>
                  <a:lnTo>
                    <a:pt x="0" y="0"/>
                  </a:lnTo>
                  <a:lnTo>
                    <a:pt x="949195" y="24945"/>
                  </a:lnTo>
                  <a:lnTo>
                    <a:pt x="1403341" y="487712"/>
                  </a:lnTo>
                  <a:close/>
                </a:path>
              </a:pathLst>
            </a:custGeom>
            <a:solidFill>
              <a:srgbClr val="000000">
                <a:alpha val="5000"/>
              </a:srgbClr>
            </a:solidFill>
            <a:ln w="1831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119E0B0-2641-483D-BEDB-BD93E30BEAC9}"/>
                </a:ext>
              </a:extLst>
            </p:cNvPr>
            <p:cNvSpPr/>
            <p:nvPr/>
          </p:nvSpPr>
          <p:spPr>
            <a:xfrm>
              <a:off x="4017276" y="2752658"/>
              <a:ext cx="1777618" cy="539277"/>
            </a:xfrm>
            <a:custGeom>
              <a:avLst/>
              <a:gdLst>
                <a:gd name="connsiteX0" fmla="*/ 883531 w 1632431"/>
                <a:gd name="connsiteY0" fmla="*/ 508805 h 495232"/>
                <a:gd name="connsiteX1" fmla="*/ 1648939 w 1632431"/>
                <a:gd name="connsiteY1" fmla="*/ 384630 h 495232"/>
                <a:gd name="connsiteX2" fmla="*/ 0 w 1632431"/>
                <a:gd name="connsiteY2" fmla="*/ 0 h 495232"/>
                <a:gd name="connsiteX3" fmla="*/ 454146 w 1632431"/>
                <a:gd name="connsiteY3" fmla="*/ 462767 h 495232"/>
              </a:gdLst>
              <a:ahLst/>
              <a:cxnLst>
                <a:cxn ang="0">
                  <a:pos x="connsiteX0" y="connsiteY0"/>
                </a:cxn>
                <a:cxn ang="0">
                  <a:pos x="connsiteX1" y="connsiteY1"/>
                </a:cxn>
                <a:cxn ang="0">
                  <a:pos x="connsiteX2" y="connsiteY2"/>
                </a:cxn>
                <a:cxn ang="0">
                  <a:pos x="connsiteX3" y="connsiteY3"/>
                </a:cxn>
              </a:cxnLst>
              <a:rect l="l" t="t" r="r" b="b"/>
              <a:pathLst>
                <a:path w="1632431" h="495232">
                  <a:moveTo>
                    <a:pt x="883531" y="508805"/>
                  </a:moveTo>
                  <a:lnTo>
                    <a:pt x="1648939" y="384630"/>
                  </a:lnTo>
                  <a:lnTo>
                    <a:pt x="0" y="0"/>
                  </a:lnTo>
                  <a:lnTo>
                    <a:pt x="454146" y="462767"/>
                  </a:lnTo>
                  <a:close/>
                </a:path>
              </a:pathLst>
            </a:custGeom>
            <a:solidFill>
              <a:srgbClr val="000000">
                <a:alpha val="10000"/>
              </a:srgbClr>
            </a:solidFill>
            <a:ln w="18312"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6509727-A113-4235-849E-EB0528C88884}"/>
                </a:ext>
              </a:extLst>
            </p:cNvPr>
            <p:cNvSpPr/>
            <p:nvPr/>
          </p:nvSpPr>
          <p:spPr>
            <a:xfrm>
              <a:off x="4697365" y="2668771"/>
              <a:ext cx="1478020" cy="499331"/>
            </a:xfrm>
            <a:custGeom>
              <a:avLst/>
              <a:gdLst>
                <a:gd name="connsiteX0" fmla="*/ 1362622 w 1357302"/>
                <a:gd name="connsiteY0" fmla="*/ 331438 h 458548"/>
                <a:gd name="connsiteX1" fmla="*/ 1024397 w 1357302"/>
                <a:gd name="connsiteY1" fmla="*/ 461666 h 458548"/>
                <a:gd name="connsiteX2" fmla="*/ 0 w 1357302"/>
                <a:gd name="connsiteY2" fmla="*/ 222854 h 458548"/>
                <a:gd name="connsiteX3" fmla="*/ 1092078 w 1357302"/>
                <a:gd name="connsiteY3" fmla="*/ 0 h 458548"/>
              </a:gdLst>
              <a:ahLst/>
              <a:cxnLst>
                <a:cxn ang="0">
                  <a:pos x="connsiteX0" y="connsiteY0"/>
                </a:cxn>
                <a:cxn ang="0">
                  <a:pos x="connsiteX1" y="connsiteY1"/>
                </a:cxn>
                <a:cxn ang="0">
                  <a:pos x="connsiteX2" y="connsiteY2"/>
                </a:cxn>
                <a:cxn ang="0">
                  <a:pos x="connsiteX3" y="connsiteY3"/>
                </a:cxn>
              </a:cxnLst>
              <a:rect l="l" t="t" r="r" b="b"/>
              <a:pathLst>
                <a:path w="1357302" h="458548">
                  <a:moveTo>
                    <a:pt x="1362622" y="331438"/>
                  </a:moveTo>
                  <a:lnTo>
                    <a:pt x="1024397" y="461666"/>
                  </a:lnTo>
                  <a:lnTo>
                    <a:pt x="0" y="222854"/>
                  </a:lnTo>
                  <a:lnTo>
                    <a:pt x="1092078" y="0"/>
                  </a:lnTo>
                  <a:close/>
                </a:path>
              </a:pathLst>
            </a:custGeom>
            <a:solidFill>
              <a:srgbClr val="000000">
                <a:alpha val="5000"/>
              </a:srgbClr>
            </a:solidFill>
            <a:ln w="18312"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8B7A47F-CFC0-4C4F-80AD-61EB9498FECD}"/>
                </a:ext>
              </a:extLst>
            </p:cNvPr>
            <p:cNvSpPr/>
            <p:nvPr/>
          </p:nvSpPr>
          <p:spPr>
            <a:xfrm>
              <a:off x="2733196" y="3006518"/>
              <a:ext cx="579224" cy="1697725"/>
            </a:xfrm>
            <a:custGeom>
              <a:avLst/>
              <a:gdLst>
                <a:gd name="connsiteX0" fmla="*/ 493765 w 531915"/>
                <a:gd name="connsiteY0" fmla="*/ 0 h 1559063"/>
                <a:gd name="connsiteX1" fmla="*/ 548057 w 531915"/>
                <a:gd name="connsiteY1" fmla="*/ 1135915 h 1559063"/>
                <a:gd name="connsiteX2" fmla="*/ 37417 w 531915"/>
                <a:gd name="connsiteY2" fmla="*/ 1561815 h 1559063"/>
                <a:gd name="connsiteX3" fmla="*/ 0 w 531915"/>
                <a:gd name="connsiteY3" fmla="*/ 670764 h 1559063"/>
              </a:gdLst>
              <a:ahLst/>
              <a:cxnLst>
                <a:cxn ang="0">
                  <a:pos x="connsiteX0" y="connsiteY0"/>
                </a:cxn>
                <a:cxn ang="0">
                  <a:pos x="connsiteX1" y="connsiteY1"/>
                </a:cxn>
                <a:cxn ang="0">
                  <a:pos x="connsiteX2" y="connsiteY2"/>
                </a:cxn>
                <a:cxn ang="0">
                  <a:pos x="connsiteX3" y="connsiteY3"/>
                </a:cxn>
              </a:cxnLst>
              <a:rect l="l" t="t" r="r" b="b"/>
              <a:pathLst>
                <a:path w="531915" h="1559063">
                  <a:moveTo>
                    <a:pt x="493765" y="0"/>
                  </a:moveTo>
                  <a:lnTo>
                    <a:pt x="548057" y="1135915"/>
                  </a:lnTo>
                  <a:lnTo>
                    <a:pt x="37417" y="1561815"/>
                  </a:lnTo>
                  <a:lnTo>
                    <a:pt x="0" y="670764"/>
                  </a:lnTo>
                  <a:close/>
                </a:path>
              </a:pathLst>
            </a:custGeom>
            <a:solidFill>
              <a:srgbClr val="000000">
                <a:alpha val="20000"/>
              </a:srgbClr>
            </a:solidFill>
            <a:ln w="18312"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4D50A7B-3E1D-428C-96FB-D6BED9B51855}"/>
                </a:ext>
              </a:extLst>
            </p:cNvPr>
            <p:cNvSpPr/>
            <p:nvPr/>
          </p:nvSpPr>
          <p:spPr>
            <a:xfrm>
              <a:off x="2696446" y="2725495"/>
              <a:ext cx="559251" cy="998661"/>
            </a:xfrm>
            <a:custGeom>
              <a:avLst/>
              <a:gdLst>
                <a:gd name="connsiteX0" fmla="*/ 527514 w 513574"/>
                <a:gd name="connsiteY0" fmla="*/ 258071 h 917096"/>
                <a:gd name="connsiteX1" fmla="*/ 263757 w 513574"/>
                <a:gd name="connsiteY1" fmla="*/ 0 h 917096"/>
                <a:gd name="connsiteX2" fmla="*/ 0 w 513574"/>
                <a:gd name="connsiteY2" fmla="*/ 127843 h 917096"/>
                <a:gd name="connsiteX3" fmla="*/ 33749 w 513574"/>
                <a:gd name="connsiteY3" fmla="*/ 928835 h 917096"/>
              </a:gdLst>
              <a:ahLst/>
              <a:cxnLst>
                <a:cxn ang="0">
                  <a:pos x="connsiteX0" y="connsiteY0"/>
                </a:cxn>
                <a:cxn ang="0">
                  <a:pos x="connsiteX1" y="connsiteY1"/>
                </a:cxn>
                <a:cxn ang="0">
                  <a:pos x="connsiteX2" y="connsiteY2"/>
                </a:cxn>
                <a:cxn ang="0">
                  <a:pos x="connsiteX3" y="connsiteY3"/>
                </a:cxn>
              </a:cxnLst>
              <a:rect l="l" t="t" r="r" b="b"/>
              <a:pathLst>
                <a:path w="513574" h="917096">
                  <a:moveTo>
                    <a:pt x="527514" y="258071"/>
                  </a:moveTo>
                  <a:lnTo>
                    <a:pt x="263757" y="0"/>
                  </a:lnTo>
                  <a:lnTo>
                    <a:pt x="0" y="127843"/>
                  </a:lnTo>
                  <a:lnTo>
                    <a:pt x="33749" y="928835"/>
                  </a:lnTo>
                  <a:close/>
                </a:path>
              </a:pathLst>
            </a:custGeom>
            <a:solidFill>
              <a:srgbClr val="000000">
                <a:alpha val="10000"/>
              </a:srgbClr>
            </a:solidFill>
            <a:ln w="1831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E115EE4-CF79-420A-9E8E-1A50E2657829}"/>
                </a:ext>
              </a:extLst>
            </p:cNvPr>
            <p:cNvSpPr/>
            <p:nvPr/>
          </p:nvSpPr>
          <p:spPr>
            <a:xfrm>
              <a:off x="5150158" y="4627946"/>
              <a:ext cx="858849" cy="719036"/>
            </a:xfrm>
            <a:custGeom>
              <a:avLst/>
              <a:gdLst>
                <a:gd name="connsiteX0" fmla="*/ 793472 w 788702"/>
                <a:gd name="connsiteY0" fmla="*/ 260272 h 660309"/>
                <a:gd name="connsiteX1" fmla="*/ 226890 w 788702"/>
                <a:gd name="connsiteY1" fmla="*/ 677001 h 660309"/>
                <a:gd name="connsiteX2" fmla="*/ 0 w 788702"/>
                <a:gd name="connsiteY2" fmla="*/ 652789 h 660309"/>
                <a:gd name="connsiteX3" fmla="*/ 520911 w 788702"/>
                <a:gd name="connsiteY3" fmla="*/ 0 h 660309"/>
              </a:gdLst>
              <a:ahLst/>
              <a:cxnLst>
                <a:cxn ang="0">
                  <a:pos x="connsiteX0" y="connsiteY0"/>
                </a:cxn>
                <a:cxn ang="0">
                  <a:pos x="connsiteX1" y="connsiteY1"/>
                </a:cxn>
                <a:cxn ang="0">
                  <a:pos x="connsiteX2" y="connsiteY2"/>
                </a:cxn>
                <a:cxn ang="0">
                  <a:pos x="connsiteX3" y="connsiteY3"/>
                </a:cxn>
              </a:cxnLst>
              <a:rect l="l" t="t" r="r" b="b"/>
              <a:pathLst>
                <a:path w="788702" h="660309">
                  <a:moveTo>
                    <a:pt x="793472" y="260272"/>
                  </a:moveTo>
                  <a:lnTo>
                    <a:pt x="226890" y="677001"/>
                  </a:lnTo>
                  <a:lnTo>
                    <a:pt x="0" y="652789"/>
                  </a:lnTo>
                  <a:lnTo>
                    <a:pt x="520911" y="0"/>
                  </a:lnTo>
                  <a:close/>
                </a:path>
              </a:pathLst>
            </a:custGeom>
            <a:solidFill>
              <a:srgbClr val="000000">
                <a:alpha val="40000"/>
              </a:srgbClr>
            </a:solidFill>
            <a:ln w="1831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AF6DCF-7376-40D3-A598-F7FD15A5FFFA}"/>
                </a:ext>
              </a:extLst>
            </p:cNvPr>
            <p:cNvSpPr/>
            <p:nvPr/>
          </p:nvSpPr>
          <p:spPr>
            <a:xfrm>
              <a:off x="5397227" y="4911366"/>
              <a:ext cx="599197" cy="838876"/>
            </a:xfrm>
            <a:custGeom>
              <a:avLst/>
              <a:gdLst>
                <a:gd name="connsiteX0" fmla="*/ 0 w 550257"/>
                <a:gd name="connsiteY0" fmla="*/ 416729 h 770360"/>
                <a:gd name="connsiteX1" fmla="*/ 232209 w 550257"/>
                <a:gd name="connsiteY1" fmla="*/ 786685 h 770360"/>
                <a:gd name="connsiteX2" fmla="*/ 566582 w 550257"/>
                <a:gd name="connsiteY2" fmla="*/ 0 h 770360"/>
              </a:gdLst>
              <a:ahLst/>
              <a:cxnLst>
                <a:cxn ang="0">
                  <a:pos x="connsiteX0" y="connsiteY0"/>
                </a:cxn>
                <a:cxn ang="0">
                  <a:pos x="connsiteX1" y="connsiteY1"/>
                </a:cxn>
                <a:cxn ang="0">
                  <a:pos x="connsiteX2" y="connsiteY2"/>
                </a:cxn>
              </a:cxnLst>
              <a:rect l="l" t="t" r="r" b="b"/>
              <a:pathLst>
                <a:path w="550257" h="770360">
                  <a:moveTo>
                    <a:pt x="0" y="416729"/>
                  </a:moveTo>
                  <a:lnTo>
                    <a:pt x="232209" y="786685"/>
                  </a:lnTo>
                  <a:lnTo>
                    <a:pt x="566582" y="0"/>
                  </a:lnTo>
                  <a:close/>
                </a:path>
              </a:pathLst>
            </a:custGeom>
            <a:solidFill>
              <a:srgbClr val="000000">
                <a:alpha val="50000"/>
              </a:srgbClr>
            </a:solidFill>
            <a:ln w="1831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A193017-1FBA-4916-8692-7BCB6E28261D}"/>
                </a:ext>
              </a:extLst>
            </p:cNvPr>
            <p:cNvSpPr/>
            <p:nvPr/>
          </p:nvSpPr>
          <p:spPr>
            <a:xfrm>
              <a:off x="5717398" y="3745927"/>
              <a:ext cx="399465" cy="1158448"/>
            </a:xfrm>
            <a:custGeom>
              <a:avLst/>
              <a:gdLst>
                <a:gd name="connsiteX0" fmla="*/ 0 w 366838"/>
                <a:gd name="connsiteY0" fmla="*/ 809980 h 1063831"/>
                <a:gd name="connsiteX1" fmla="*/ 367572 w 366838"/>
                <a:gd name="connsiteY1" fmla="*/ 0 h 1063831"/>
                <a:gd name="connsiteX2" fmla="*/ 272561 w 366838"/>
                <a:gd name="connsiteY2" fmla="*/ 1070252 h 1063831"/>
              </a:gdLst>
              <a:ahLst/>
              <a:cxnLst>
                <a:cxn ang="0">
                  <a:pos x="connsiteX0" y="connsiteY0"/>
                </a:cxn>
                <a:cxn ang="0">
                  <a:pos x="connsiteX1" y="connsiteY1"/>
                </a:cxn>
                <a:cxn ang="0">
                  <a:pos x="connsiteX2" y="connsiteY2"/>
                </a:cxn>
              </a:cxnLst>
              <a:rect l="l" t="t" r="r" b="b"/>
              <a:pathLst>
                <a:path w="366838" h="1063831">
                  <a:moveTo>
                    <a:pt x="0" y="809980"/>
                  </a:moveTo>
                  <a:lnTo>
                    <a:pt x="367572" y="0"/>
                  </a:lnTo>
                  <a:lnTo>
                    <a:pt x="272561" y="1070252"/>
                  </a:lnTo>
                  <a:close/>
                </a:path>
              </a:pathLst>
            </a:custGeom>
            <a:solidFill>
              <a:srgbClr val="000000">
                <a:alpha val="30000"/>
              </a:srgbClr>
            </a:solidFill>
            <a:ln w="1831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72C54F2-65AB-4EB7-A588-EE98542F05B6}"/>
                </a:ext>
              </a:extLst>
            </p:cNvPr>
            <p:cNvSpPr/>
            <p:nvPr/>
          </p:nvSpPr>
          <p:spPr>
            <a:xfrm>
              <a:off x="3260090" y="5288660"/>
              <a:ext cx="1418100" cy="1118501"/>
            </a:xfrm>
            <a:custGeom>
              <a:avLst/>
              <a:gdLst>
                <a:gd name="connsiteX0" fmla="*/ 466619 w 1302276"/>
                <a:gd name="connsiteY0" fmla="*/ 1027148 h 1027147"/>
                <a:gd name="connsiteX1" fmla="*/ 1306312 w 1302276"/>
                <a:gd name="connsiteY1" fmla="*/ 0 h 1027147"/>
                <a:gd name="connsiteX2" fmla="*/ 201761 w 1302276"/>
                <a:gd name="connsiteY2" fmla="*/ 635915 h 1027147"/>
                <a:gd name="connsiteX3" fmla="*/ 0 w 1302276"/>
                <a:gd name="connsiteY3" fmla="*/ 794756 h 1027147"/>
              </a:gdLst>
              <a:ahLst/>
              <a:cxnLst>
                <a:cxn ang="0">
                  <a:pos x="connsiteX0" y="connsiteY0"/>
                </a:cxn>
                <a:cxn ang="0">
                  <a:pos x="connsiteX1" y="connsiteY1"/>
                </a:cxn>
                <a:cxn ang="0">
                  <a:pos x="connsiteX2" y="connsiteY2"/>
                </a:cxn>
                <a:cxn ang="0">
                  <a:pos x="connsiteX3" y="connsiteY3"/>
                </a:cxn>
              </a:cxnLst>
              <a:rect l="l" t="t" r="r" b="b"/>
              <a:pathLst>
                <a:path w="1302276" h="1027147">
                  <a:moveTo>
                    <a:pt x="466619" y="1027148"/>
                  </a:moveTo>
                  <a:lnTo>
                    <a:pt x="1306312" y="0"/>
                  </a:lnTo>
                  <a:lnTo>
                    <a:pt x="201761" y="635915"/>
                  </a:lnTo>
                  <a:lnTo>
                    <a:pt x="0" y="794756"/>
                  </a:lnTo>
                  <a:close/>
                </a:path>
              </a:pathLst>
            </a:custGeom>
            <a:solidFill>
              <a:srgbClr val="000000">
                <a:alpha val="50000"/>
              </a:srgbClr>
            </a:solidFill>
            <a:ln w="1831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EA4B1A1-7FD2-43D8-A266-A1BD47DE32C2}"/>
                </a:ext>
              </a:extLst>
            </p:cNvPr>
            <p:cNvSpPr/>
            <p:nvPr/>
          </p:nvSpPr>
          <p:spPr>
            <a:xfrm>
              <a:off x="3768210" y="5288660"/>
              <a:ext cx="1178421" cy="1118501"/>
            </a:xfrm>
            <a:custGeom>
              <a:avLst/>
              <a:gdLst>
                <a:gd name="connsiteX0" fmla="*/ 0 w 1082173"/>
                <a:gd name="connsiteY0" fmla="*/ 1027148 h 1027147"/>
                <a:gd name="connsiteX1" fmla="*/ 839694 w 1082173"/>
                <a:gd name="connsiteY1" fmla="*/ 0 h 1027147"/>
                <a:gd name="connsiteX2" fmla="*/ 1092445 w 1082173"/>
                <a:gd name="connsiteY2" fmla="*/ 762290 h 1027147"/>
                <a:gd name="connsiteX3" fmla="*/ 391417 w 1082173"/>
                <a:gd name="connsiteY3" fmla="*/ 1027148 h 1027147"/>
              </a:gdLst>
              <a:ahLst/>
              <a:cxnLst>
                <a:cxn ang="0">
                  <a:pos x="connsiteX0" y="connsiteY0"/>
                </a:cxn>
                <a:cxn ang="0">
                  <a:pos x="connsiteX1" y="connsiteY1"/>
                </a:cxn>
                <a:cxn ang="0">
                  <a:pos x="connsiteX2" y="connsiteY2"/>
                </a:cxn>
                <a:cxn ang="0">
                  <a:pos x="connsiteX3" y="connsiteY3"/>
                </a:cxn>
              </a:cxnLst>
              <a:rect l="l" t="t" r="r" b="b"/>
              <a:pathLst>
                <a:path w="1082173" h="1027147">
                  <a:moveTo>
                    <a:pt x="0" y="1027148"/>
                  </a:moveTo>
                  <a:lnTo>
                    <a:pt x="839694" y="0"/>
                  </a:lnTo>
                  <a:lnTo>
                    <a:pt x="1092445" y="762290"/>
                  </a:lnTo>
                  <a:lnTo>
                    <a:pt x="391417" y="1027148"/>
                  </a:lnTo>
                  <a:close/>
                </a:path>
              </a:pathLst>
            </a:custGeom>
            <a:solidFill>
              <a:srgbClr val="000000">
                <a:alpha val="70000"/>
              </a:srgbClr>
            </a:solidFill>
            <a:ln w="18312"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4B6DA4F-580F-479A-B1BE-E081129F6736}"/>
                </a:ext>
              </a:extLst>
            </p:cNvPr>
            <p:cNvSpPr/>
            <p:nvPr/>
          </p:nvSpPr>
          <p:spPr>
            <a:xfrm>
              <a:off x="4682585" y="5288660"/>
              <a:ext cx="958716" cy="818903"/>
            </a:xfrm>
            <a:custGeom>
              <a:avLst/>
              <a:gdLst>
                <a:gd name="connsiteX0" fmla="*/ 656274 w 880412"/>
                <a:gd name="connsiteY0" fmla="*/ 70250 h 752019"/>
                <a:gd name="connsiteX1" fmla="*/ 0 w 880412"/>
                <a:gd name="connsiteY1" fmla="*/ 0 h 752019"/>
                <a:gd name="connsiteX2" fmla="*/ 252752 w 880412"/>
                <a:gd name="connsiteY2" fmla="*/ 762290 h 752019"/>
                <a:gd name="connsiteX3" fmla="*/ 888483 w 880412"/>
                <a:gd name="connsiteY3" fmla="*/ 440206 h 752019"/>
              </a:gdLst>
              <a:ahLst/>
              <a:cxnLst>
                <a:cxn ang="0">
                  <a:pos x="connsiteX0" y="connsiteY0"/>
                </a:cxn>
                <a:cxn ang="0">
                  <a:pos x="connsiteX1" y="connsiteY1"/>
                </a:cxn>
                <a:cxn ang="0">
                  <a:pos x="connsiteX2" y="connsiteY2"/>
                </a:cxn>
                <a:cxn ang="0">
                  <a:pos x="connsiteX3" y="connsiteY3"/>
                </a:cxn>
              </a:cxnLst>
              <a:rect l="l" t="t" r="r" b="b"/>
              <a:pathLst>
                <a:path w="880412" h="752019">
                  <a:moveTo>
                    <a:pt x="656274" y="70250"/>
                  </a:moveTo>
                  <a:lnTo>
                    <a:pt x="0" y="0"/>
                  </a:lnTo>
                  <a:lnTo>
                    <a:pt x="252752" y="762290"/>
                  </a:lnTo>
                  <a:lnTo>
                    <a:pt x="888483" y="440206"/>
                  </a:lnTo>
                  <a:close/>
                </a:path>
              </a:pathLst>
            </a:custGeom>
            <a:solidFill>
              <a:srgbClr val="000000">
                <a:alpha val="40000"/>
              </a:srgbClr>
            </a:solidFill>
            <a:ln w="1831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CF2D794-F120-460B-97B2-02056F84D26C}"/>
                </a:ext>
              </a:extLst>
            </p:cNvPr>
            <p:cNvSpPr/>
            <p:nvPr/>
          </p:nvSpPr>
          <p:spPr>
            <a:xfrm>
              <a:off x="4957815" y="5768018"/>
              <a:ext cx="679090" cy="499331"/>
            </a:xfrm>
            <a:custGeom>
              <a:avLst/>
              <a:gdLst>
                <a:gd name="connsiteX0" fmla="*/ 0 w 623625"/>
                <a:gd name="connsiteY0" fmla="*/ 322084 h 458548"/>
                <a:gd name="connsiteX1" fmla="*/ 358585 w 623625"/>
                <a:gd name="connsiteY1" fmla="*/ 468820 h 458548"/>
                <a:gd name="connsiteX2" fmla="*/ 635731 w 623625"/>
                <a:gd name="connsiteY2" fmla="*/ 0 h 458548"/>
              </a:gdLst>
              <a:ahLst/>
              <a:cxnLst>
                <a:cxn ang="0">
                  <a:pos x="connsiteX0" y="connsiteY0"/>
                </a:cxn>
                <a:cxn ang="0">
                  <a:pos x="connsiteX1" y="connsiteY1"/>
                </a:cxn>
                <a:cxn ang="0">
                  <a:pos x="connsiteX2" y="connsiteY2"/>
                </a:cxn>
              </a:cxnLst>
              <a:rect l="l" t="t" r="r" b="b"/>
              <a:pathLst>
                <a:path w="623625" h="458548">
                  <a:moveTo>
                    <a:pt x="0" y="322084"/>
                  </a:moveTo>
                  <a:lnTo>
                    <a:pt x="358585" y="468820"/>
                  </a:lnTo>
                  <a:lnTo>
                    <a:pt x="635731" y="0"/>
                  </a:lnTo>
                  <a:close/>
                </a:path>
              </a:pathLst>
            </a:custGeom>
            <a:solidFill>
              <a:srgbClr val="000000">
                <a:alpha val="50000"/>
              </a:srgbClr>
            </a:solidFill>
            <a:ln w="18312"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E363022-9687-4033-8A48-D2BED18E20A0}"/>
                </a:ext>
              </a:extLst>
            </p:cNvPr>
            <p:cNvSpPr/>
            <p:nvPr/>
          </p:nvSpPr>
          <p:spPr>
            <a:xfrm>
              <a:off x="4208812" y="6118747"/>
              <a:ext cx="1138474" cy="499331"/>
            </a:xfrm>
            <a:custGeom>
              <a:avLst/>
              <a:gdLst>
                <a:gd name="connsiteX0" fmla="*/ 595012 w 1045489"/>
                <a:gd name="connsiteY0" fmla="*/ 464601 h 458548"/>
                <a:gd name="connsiteX1" fmla="*/ 1059613 w 1045489"/>
                <a:gd name="connsiteY1" fmla="*/ 146735 h 458548"/>
                <a:gd name="connsiteX2" fmla="*/ 701029 w 1045489"/>
                <a:gd name="connsiteY2" fmla="*/ 0 h 458548"/>
                <a:gd name="connsiteX3" fmla="*/ 0 w 1045489"/>
                <a:gd name="connsiteY3" fmla="*/ 264857 h 458548"/>
              </a:gdLst>
              <a:ahLst/>
              <a:cxnLst>
                <a:cxn ang="0">
                  <a:pos x="connsiteX0" y="connsiteY0"/>
                </a:cxn>
                <a:cxn ang="0">
                  <a:pos x="connsiteX1" y="connsiteY1"/>
                </a:cxn>
                <a:cxn ang="0">
                  <a:pos x="connsiteX2" y="connsiteY2"/>
                </a:cxn>
                <a:cxn ang="0">
                  <a:pos x="connsiteX3" y="connsiteY3"/>
                </a:cxn>
              </a:cxnLst>
              <a:rect l="l" t="t" r="r" b="b"/>
              <a:pathLst>
                <a:path w="1045489" h="458548">
                  <a:moveTo>
                    <a:pt x="595012" y="464601"/>
                  </a:moveTo>
                  <a:lnTo>
                    <a:pt x="1059613" y="146735"/>
                  </a:lnTo>
                  <a:lnTo>
                    <a:pt x="701029" y="0"/>
                  </a:lnTo>
                  <a:lnTo>
                    <a:pt x="0" y="264857"/>
                  </a:lnTo>
                  <a:close/>
                </a:path>
              </a:pathLst>
            </a:custGeom>
            <a:solidFill>
              <a:srgbClr val="000000">
                <a:alpha val="80000"/>
              </a:srgbClr>
            </a:solidFill>
            <a:ln w="18312" cap="flat">
              <a:noFill/>
              <a:prstDash val="solid"/>
              <a:miter/>
            </a:ln>
          </p:spPr>
          <p:txBody>
            <a:bodyPr rtlCol="0" anchor="ctr"/>
            <a:lstStyle/>
            <a:p>
              <a:endParaRPr lang="en-US"/>
            </a:p>
          </p:txBody>
        </p:sp>
      </p:grpSp>
      <p:grpSp>
        <p:nvGrpSpPr>
          <p:cNvPr id="119" name="Group 118">
            <a:extLst>
              <a:ext uri="{FF2B5EF4-FFF2-40B4-BE49-F238E27FC236}">
                <a16:creationId xmlns:a16="http://schemas.microsoft.com/office/drawing/2014/main" id="{CCDE5B64-0620-48AE-88E4-7741E38BCD5F}"/>
              </a:ext>
            </a:extLst>
          </p:cNvPr>
          <p:cNvGrpSpPr/>
          <p:nvPr/>
        </p:nvGrpSpPr>
        <p:grpSpPr>
          <a:xfrm>
            <a:off x="-176656" y="0"/>
            <a:ext cx="432900" cy="6858000"/>
            <a:chOff x="0" y="0"/>
            <a:chExt cx="456269" cy="6858000"/>
          </a:xfrm>
          <a:solidFill>
            <a:srgbClr val="9EBF0D"/>
          </a:solidFill>
        </p:grpSpPr>
        <p:sp>
          <p:nvSpPr>
            <p:cNvPr id="120" name="Rectangle 119">
              <a:extLst>
                <a:ext uri="{FF2B5EF4-FFF2-40B4-BE49-F238E27FC236}">
                  <a16:creationId xmlns:a16="http://schemas.microsoft.com/office/drawing/2014/main" id="{6F363C82-3A4B-4F43-807B-20C0A0BE89A0}"/>
                </a:ext>
              </a:extLst>
            </p:cNvPr>
            <p:cNvSpPr/>
            <p:nvPr/>
          </p:nvSpPr>
          <p:spPr>
            <a:xfrm rot="16200000" flipV="1">
              <a:off x="-3200865" y="3200865"/>
              <a:ext cx="6858000" cy="456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0525F7AE-BC3F-45DB-A21D-DF031E384A9F}"/>
                </a:ext>
              </a:extLst>
            </p:cNvPr>
            <p:cNvSpPr txBox="1"/>
            <p:nvPr/>
          </p:nvSpPr>
          <p:spPr>
            <a:xfrm rot="16200000">
              <a:off x="135771" y="719312"/>
              <a:ext cx="184731" cy="161450"/>
            </a:xfrm>
            <a:prstGeom prst="rect">
              <a:avLst/>
            </a:prstGeom>
            <a:grpFill/>
          </p:spPr>
          <p:txBody>
            <a:bodyPr wrap="none" rtlCol="0">
              <a:spAutoFit/>
            </a:bodyPr>
            <a:lstStyle/>
            <a:p>
              <a:pPr algn="r"/>
              <a:endParaRPr lang="en-US" sz="1600" dirty="0">
                <a:solidFill>
                  <a:schemeClr val="bg1">
                    <a:alpha val="65000"/>
                  </a:schemeClr>
                </a:solidFill>
                <a:latin typeface="Montserrat" panose="00000500000000000000" pitchFamily="50" charset="0"/>
              </a:endParaRPr>
            </a:p>
          </p:txBody>
        </p:sp>
      </p:grpSp>
      <p:sp>
        <p:nvSpPr>
          <p:cNvPr id="3" name="TextBox 2">
            <a:extLst>
              <a:ext uri="{FF2B5EF4-FFF2-40B4-BE49-F238E27FC236}">
                <a16:creationId xmlns:a16="http://schemas.microsoft.com/office/drawing/2014/main" id="{E17C0162-4AAA-F547-B5E4-8A7DBB558255}"/>
              </a:ext>
            </a:extLst>
          </p:cNvPr>
          <p:cNvSpPr txBox="1"/>
          <p:nvPr/>
        </p:nvSpPr>
        <p:spPr>
          <a:xfrm>
            <a:off x="715992" y="1007973"/>
            <a:ext cx="2726226" cy="369332"/>
          </a:xfrm>
          <a:prstGeom prst="rect">
            <a:avLst/>
          </a:prstGeom>
          <a:noFill/>
        </p:spPr>
        <p:txBody>
          <a:bodyPr wrap="square" lIns="91440" tIns="45720" rIns="91440" bIns="45720" rtlCol="0" anchor="t">
            <a:spAutoFit/>
          </a:bodyPr>
          <a:lstStyle>
            <a:defPPr>
              <a:defRPr lang="en-US"/>
            </a:defPPr>
            <a:lvl1pPr>
              <a:defRPr sz="3000" b="1">
                <a:gradFill>
                  <a:gsLst>
                    <a:gs pos="0">
                      <a:srgbClr val="222630"/>
                    </a:gs>
                    <a:gs pos="100000">
                      <a:schemeClr val="accent2"/>
                    </a:gs>
                  </a:gsLst>
                  <a:lin ang="5400000" scaled="0"/>
                </a:gradFill>
                <a:latin typeface="Montserrat" panose="00000500000000000000" pitchFamily="50" charset="0"/>
              </a:defRPr>
            </a:lvl1pPr>
          </a:lstStyle>
          <a:p>
            <a:r>
              <a:rPr lang="cs-CZ" sz="1800" dirty="0">
                <a:solidFill>
                  <a:srgbClr val="9EBF0D"/>
                </a:solidFill>
                <a:latin typeface="Arial Nova"/>
              </a:rPr>
              <a:t>Pozor na informace:</a:t>
            </a:r>
            <a:endParaRPr lang="en-US" sz="1800">
              <a:solidFill>
                <a:srgbClr val="9EBF0D"/>
              </a:solidFill>
              <a:latin typeface="Arial Nova"/>
            </a:endParaRPr>
          </a:p>
        </p:txBody>
      </p:sp>
      <p:sp>
        <p:nvSpPr>
          <p:cNvPr id="103" name="Freeform: Shape 102">
            <a:extLst>
              <a:ext uri="{FF2B5EF4-FFF2-40B4-BE49-F238E27FC236}">
                <a16:creationId xmlns:a16="http://schemas.microsoft.com/office/drawing/2014/main" id="{84C1B4B3-E09A-471C-97EF-47F60221E66C}"/>
              </a:ext>
            </a:extLst>
          </p:cNvPr>
          <p:cNvSpPr/>
          <p:nvPr/>
        </p:nvSpPr>
        <p:spPr>
          <a:xfrm>
            <a:off x="2023229" y="2478027"/>
            <a:ext cx="4870439" cy="179759"/>
          </a:xfrm>
          <a:custGeom>
            <a:avLst/>
            <a:gdLst>
              <a:gd name="connsiteX0" fmla="*/ 5430312 w 5429211"/>
              <a:gd name="connsiteY0" fmla="*/ 165077 h 165077"/>
              <a:gd name="connsiteX1" fmla="*/ 4885740 w 5429211"/>
              <a:gd name="connsiteY1" fmla="*/ 91343 h 165077"/>
              <a:gd name="connsiteX2" fmla="*/ 4345937 w 5429211"/>
              <a:gd name="connsiteY2" fmla="*/ 18342 h 165077"/>
              <a:gd name="connsiteX3" fmla="*/ 3806134 w 5429211"/>
              <a:gd name="connsiteY3" fmla="*/ 91343 h 165077"/>
              <a:gd name="connsiteX4" fmla="*/ 3261562 w 5429211"/>
              <a:gd name="connsiteY4" fmla="*/ 165077 h 165077"/>
              <a:gd name="connsiteX5" fmla="*/ 2716990 w 5429211"/>
              <a:gd name="connsiteY5" fmla="*/ 91343 h 165077"/>
              <a:gd name="connsiteX6" fmla="*/ 2177371 w 5429211"/>
              <a:gd name="connsiteY6" fmla="*/ 18342 h 165077"/>
              <a:gd name="connsiteX7" fmla="*/ 1637751 w 5429211"/>
              <a:gd name="connsiteY7" fmla="*/ 91343 h 165077"/>
              <a:gd name="connsiteX8" fmla="*/ 1093179 w 5429211"/>
              <a:gd name="connsiteY8" fmla="*/ 165077 h 165077"/>
              <a:gd name="connsiteX9" fmla="*/ 548791 w 5429211"/>
              <a:gd name="connsiteY9" fmla="*/ 91343 h 165077"/>
              <a:gd name="connsiteX10" fmla="*/ 9171 w 5429211"/>
              <a:gd name="connsiteY10" fmla="*/ 18342 h 165077"/>
              <a:gd name="connsiteX11" fmla="*/ 0 w 5429211"/>
              <a:gd name="connsiteY11" fmla="*/ 9171 h 165077"/>
              <a:gd name="connsiteX12" fmla="*/ 9171 w 5429211"/>
              <a:gd name="connsiteY12" fmla="*/ 0 h 165077"/>
              <a:gd name="connsiteX13" fmla="*/ 553559 w 5429211"/>
              <a:gd name="connsiteY13" fmla="*/ 73735 h 165077"/>
              <a:gd name="connsiteX14" fmla="*/ 1093179 w 5429211"/>
              <a:gd name="connsiteY14" fmla="*/ 146735 h 165077"/>
              <a:gd name="connsiteX15" fmla="*/ 1632799 w 5429211"/>
              <a:gd name="connsiteY15" fmla="*/ 73735 h 165077"/>
              <a:gd name="connsiteX16" fmla="*/ 2177371 w 5429211"/>
              <a:gd name="connsiteY16" fmla="*/ 0 h 165077"/>
              <a:gd name="connsiteX17" fmla="*/ 2721942 w 5429211"/>
              <a:gd name="connsiteY17" fmla="*/ 73735 h 165077"/>
              <a:gd name="connsiteX18" fmla="*/ 3261745 w 5429211"/>
              <a:gd name="connsiteY18" fmla="*/ 146735 h 165077"/>
              <a:gd name="connsiteX19" fmla="*/ 3801548 w 5429211"/>
              <a:gd name="connsiteY19" fmla="*/ 73735 h 165077"/>
              <a:gd name="connsiteX20" fmla="*/ 4346120 w 5429211"/>
              <a:gd name="connsiteY20" fmla="*/ 0 h 165077"/>
              <a:gd name="connsiteX21" fmla="*/ 4890693 w 5429211"/>
              <a:gd name="connsiteY21" fmla="*/ 73735 h 165077"/>
              <a:gd name="connsiteX22" fmla="*/ 5430495 w 5429211"/>
              <a:gd name="connsiteY22" fmla="*/ 146735 h 165077"/>
              <a:gd name="connsiteX23" fmla="*/ 5439666 w 5429211"/>
              <a:gd name="connsiteY23" fmla="*/ 155906 h 165077"/>
              <a:gd name="connsiteX24" fmla="*/ 5430312 w 5429211"/>
              <a:gd name="connsiteY24" fmla="*/ 165077 h 165077"/>
              <a:gd name="connsiteX0" fmla="*/ 5439666 w 5439666"/>
              <a:gd name="connsiteY0" fmla="*/ 155906 h 165077"/>
              <a:gd name="connsiteX1" fmla="*/ 4885740 w 5439666"/>
              <a:gd name="connsiteY1" fmla="*/ 91343 h 165077"/>
              <a:gd name="connsiteX2" fmla="*/ 4345937 w 5439666"/>
              <a:gd name="connsiteY2" fmla="*/ 18342 h 165077"/>
              <a:gd name="connsiteX3" fmla="*/ 3806134 w 5439666"/>
              <a:gd name="connsiteY3" fmla="*/ 91343 h 165077"/>
              <a:gd name="connsiteX4" fmla="*/ 3261562 w 5439666"/>
              <a:gd name="connsiteY4" fmla="*/ 165077 h 165077"/>
              <a:gd name="connsiteX5" fmla="*/ 2716990 w 5439666"/>
              <a:gd name="connsiteY5" fmla="*/ 91343 h 165077"/>
              <a:gd name="connsiteX6" fmla="*/ 2177371 w 5439666"/>
              <a:gd name="connsiteY6" fmla="*/ 18342 h 165077"/>
              <a:gd name="connsiteX7" fmla="*/ 1637751 w 5439666"/>
              <a:gd name="connsiteY7" fmla="*/ 91343 h 165077"/>
              <a:gd name="connsiteX8" fmla="*/ 1093179 w 5439666"/>
              <a:gd name="connsiteY8" fmla="*/ 165077 h 165077"/>
              <a:gd name="connsiteX9" fmla="*/ 548791 w 5439666"/>
              <a:gd name="connsiteY9" fmla="*/ 91343 h 165077"/>
              <a:gd name="connsiteX10" fmla="*/ 9171 w 5439666"/>
              <a:gd name="connsiteY10" fmla="*/ 18342 h 165077"/>
              <a:gd name="connsiteX11" fmla="*/ 0 w 5439666"/>
              <a:gd name="connsiteY11" fmla="*/ 9171 h 165077"/>
              <a:gd name="connsiteX12" fmla="*/ 9171 w 5439666"/>
              <a:gd name="connsiteY12" fmla="*/ 0 h 165077"/>
              <a:gd name="connsiteX13" fmla="*/ 553559 w 5439666"/>
              <a:gd name="connsiteY13" fmla="*/ 73735 h 165077"/>
              <a:gd name="connsiteX14" fmla="*/ 1093179 w 5439666"/>
              <a:gd name="connsiteY14" fmla="*/ 146735 h 165077"/>
              <a:gd name="connsiteX15" fmla="*/ 1632799 w 5439666"/>
              <a:gd name="connsiteY15" fmla="*/ 73735 h 165077"/>
              <a:gd name="connsiteX16" fmla="*/ 2177371 w 5439666"/>
              <a:gd name="connsiteY16" fmla="*/ 0 h 165077"/>
              <a:gd name="connsiteX17" fmla="*/ 2721942 w 5439666"/>
              <a:gd name="connsiteY17" fmla="*/ 73735 h 165077"/>
              <a:gd name="connsiteX18" fmla="*/ 3261745 w 5439666"/>
              <a:gd name="connsiteY18" fmla="*/ 146735 h 165077"/>
              <a:gd name="connsiteX19" fmla="*/ 3801548 w 5439666"/>
              <a:gd name="connsiteY19" fmla="*/ 73735 h 165077"/>
              <a:gd name="connsiteX20" fmla="*/ 4346120 w 5439666"/>
              <a:gd name="connsiteY20" fmla="*/ 0 h 165077"/>
              <a:gd name="connsiteX21" fmla="*/ 4890693 w 5439666"/>
              <a:gd name="connsiteY21" fmla="*/ 73735 h 165077"/>
              <a:gd name="connsiteX22" fmla="*/ 5430495 w 5439666"/>
              <a:gd name="connsiteY22" fmla="*/ 146735 h 165077"/>
              <a:gd name="connsiteX23" fmla="*/ 5439666 w 5439666"/>
              <a:gd name="connsiteY23" fmla="*/ 155906 h 165077"/>
              <a:gd name="connsiteX0" fmla="*/ 5430495 w 5430495"/>
              <a:gd name="connsiteY0" fmla="*/ 146735 h 165077"/>
              <a:gd name="connsiteX1" fmla="*/ 4885740 w 5430495"/>
              <a:gd name="connsiteY1" fmla="*/ 91343 h 165077"/>
              <a:gd name="connsiteX2" fmla="*/ 4345937 w 5430495"/>
              <a:gd name="connsiteY2" fmla="*/ 18342 h 165077"/>
              <a:gd name="connsiteX3" fmla="*/ 3806134 w 5430495"/>
              <a:gd name="connsiteY3" fmla="*/ 91343 h 165077"/>
              <a:gd name="connsiteX4" fmla="*/ 3261562 w 5430495"/>
              <a:gd name="connsiteY4" fmla="*/ 165077 h 165077"/>
              <a:gd name="connsiteX5" fmla="*/ 2716990 w 5430495"/>
              <a:gd name="connsiteY5" fmla="*/ 91343 h 165077"/>
              <a:gd name="connsiteX6" fmla="*/ 2177371 w 5430495"/>
              <a:gd name="connsiteY6" fmla="*/ 18342 h 165077"/>
              <a:gd name="connsiteX7" fmla="*/ 1637751 w 5430495"/>
              <a:gd name="connsiteY7" fmla="*/ 91343 h 165077"/>
              <a:gd name="connsiteX8" fmla="*/ 1093179 w 5430495"/>
              <a:gd name="connsiteY8" fmla="*/ 165077 h 165077"/>
              <a:gd name="connsiteX9" fmla="*/ 548791 w 5430495"/>
              <a:gd name="connsiteY9" fmla="*/ 91343 h 165077"/>
              <a:gd name="connsiteX10" fmla="*/ 9171 w 5430495"/>
              <a:gd name="connsiteY10" fmla="*/ 18342 h 165077"/>
              <a:gd name="connsiteX11" fmla="*/ 0 w 5430495"/>
              <a:gd name="connsiteY11" fmla="*/ 9171 h 165077"/>
              <a:gd name="connsiteX12" fmla="*/ 9171 w 5430495"/>
              <a:gd name="connsiteY12" fmla="*/ 0 h 165077"/>
              <a:gd name="connsiteX13" fmla="*/ 553559 w 5430495"/>
              <a:gd name="connsiteY13" fmla="*/ 73735 h 165077"/>
              <a:gd name="connsiteX14" fmla="*/ 1093179 w 5430495"/>
              <a:gd name="connsiteY14" fmla="*/ 146735 h 165077"/>
              <a:gd name="connsiteX15" fmla="*/ 1632799 w 5430495"/>
              <a:gd name="connsiteY15" fmla="*/ 73735 h 165077"/>
              <a:gd name="connsiteX16" fmla="*/ 2177371 w 5430495"/>
              <a:gd name="connsiteY16" fmla="*/ 0 h 165077"/>
              <a:gd name="connsiteX17" fmla="*/ 2721942 w 5430495"/>
              <a:gd name="connsiteY17" fmla="*/ 73735 h 165077"/>
              <a:gd name="connsiteX18" fmla="*/ 3261745 w 5430495"/>
              <a:gd name="connsiteY18" fmla="*/ 146735 h 165077"/>
              <a:gd name="connsiteX19" fmla="*/ 3801548 w 5430495"/>
              <a:gd name="connsiteY19" fmla="*/ 73735 h 165077"/>
              <a:gd name="connsiteX20" fmla="*/ 4346120 w 5430495"/>
              <a:gd name="connsiteY20" fmla="*/ 0 h 165077"/>
              <a:gd name="connsiteX21" fmla="*/ 4890693 w 5430495"/>
              <a:gd name="connsiteY21" fmla="*/ 73735 h 165077"/>
              <a:gd name="connsiteX22" fmla="*/ 5430495 w 5430495"/>
              <a:gd name="connsiteY22" fmla="*/ 146735 h 165077"/>
              <a:gd name="connsiteX0" fmla="*/ 4890693 w 4956032"/>
              <a:gd name="connsiteY0" fmla="*/ 73735 h 165077"/>
              <a:gd name="connsiteX1" fmla="*/ 4885740 w 4956032"/>
              <a:gd name="connsiteY1" fmla="*/ 91343 h 165077"/>
              <a:gd name="connsiteX2" fmla="*/ 4345937 w 4956032"/>
              <a:gd name="connsiteY2" fmla="*/ 18342 h 165077"/>
              <a:gd name="connsiteX3" fmla="*/ 3806134 w 4956032"/>
              <a:gd name="connsiteY3" fmla="*/ 91343 h 165077"/>
              <a:gd name="connsiteX4" fmla="*/ 3261562 w 4956032"/>
              <a:gd name="connsiteY4" fmla="*/ 165077 h 165077"/>
              <a:gd name="connsiteX5" fmla="*/ 2716990 w 4956032"/>
              <a:gd name="connsiteY5" fmla="*/ 91343 h 165077"/>
              <a:gd name="connsiteX6" fmla="*/ 2177371 w 4956032"/>
              <a:gd name="connsiteY6" fmla="*/ 18342 h 165077"/>
              <a:gd name="connsiteX7" fmla="*/ 1637751 w 4956032"/>
              <a:gd name="connsiteY7" fmla="*/ 91343 h 165077"/>
              <a:gd name="connsiteX8" fmla="*/ 1093179 w 4956032"/>
              <a:gd name="connsiteY8" fmla="*/ 165077 h 165077"/>
              <a:gd name="connsiteX9" fmla="*/ 548791 w 4956032"/>
              <a:gd name="connsiteY9" fmla="*/ 91343 h 165077"/>
              <a:gd name="connsiteX10" fmla="*/ 9171 w 4956032"/>
              <a:gd name="connsiteY10" fmla="*/ 18342 h 165077"/>
              <a:gd name="connsiteX11" fmla="*/ 0 w 4956032"/>
              <a:gd name="connsiteY11" fmla="*/ 9171 h 165077"/>
              <a:gd name="connsiteX12" fmla="*/ 9171 w 4956032"/>
              <a:gd name="connsiteY12" fmla="*/ 0 h 165077"/>
              <a:gd name="connsiteX13" fmla="*/ 553559 w 4956032"/>
              <a:gd name="connsiteY13" fmla="*/ 73735 h 165077"/>
              <a:gd name="connsiteX14" fmla="*/ 1093179 w 4956032"/>
              <a:gd name="connsiteY14" fmla="*/ 146735 h 165077"/>
              <a:gd name="connsiteX15" fmla="*/ 1632799 w 4956032"/>
              <a:gd name="connsiteY15" fmla="*/ 73735 h 165077"/>
              <a:gd name="connsiteX16" fmla="*/ 2177371 w 4956032"/>
              <a:gd name="connsiteY16" fmla="*/ 0 h 165077"/>
              <a:gd name="connsiteX17" fmla="*/ 2721942 w 4956032"/>
              <a:gd name="connsiteY17" fmla="*/ 73735 h 165077"/>
              <a:gd name="connsiteX18" fmla="*/ 3261745 w 4956032"/>
              <a:gd name="connsiteY18" fmla="*/ 146735 h 165077"/>
              <a:gd name="connsiteX19" fmla="*/ 3801548 w 4956032"/>
              <a:gd name="connsiteY19" fmla="*/ 73735 h 165077"/>
              <a:gd name="connsiteX20" fmla="*/ 4346120 w 4956032"/>
              <a:gd name="connsiteY20" fmla="*/ 0 h 165077"/>
              <a:gd name="connsiteX21" fmla="*/ 4890693 w 4956032"/>
              <a:gd name="connsiteY21" fmla="*/ 73735 h 165077"/>
              <a:gd name="connsiteX0" fmla="*/ 4929825 w 4995164"/>
              <a:gd name="connsiteY0" fmla="*/ 73735 h 165077"/>
              <a:gd name="connsiteX1" fmla="*/ 4924872 w 4995164"/>
              <a:gd name="connsiteY1" fmla="*/ 91343 h 165077"/>
              <a:gd name="connsiteX2" fmla="*/ 4385069 w 4995164"/>
              <a:gd name="connsiteY2" fmla="*/ 18342 h 165077"/>
              <a:gd name="connsiteX3" fmla="*/ 3845266 w 4995164"/>
              <a:gd name="connsiteY3" fmla="*/ 91343 h 165077"/>
              <a:gd name="connsiteX4" fmla="*/ 3300694 w 4995164"/>
              <a:gd name="connsiteY4" fmla="*/ 165077 h 165077"/>
              <a:gd name="connsiteX5" fmla="*/ 2756122 w 4995164"/>
              <a:gd name="connsiteY5" fmla="*/ 91343 h 165077"/>
              <a:gd name="connsiteX6" fmla="*/ 2216503 w 4995164"/>
              <a:gd name="connsiteY6" fmla="*/ 18342 h 165077"/>
              <a:gd name="connsiteX7" fmla="*/ 1676883 w 4995164"/>
              <a:gd name="connsiteY7" fmla="*/ 91343 h 165077"/>
              <a:gd name="connsiteX8" fmla="*/ 1132311 w 4995164"/>
              <a:gd name="connsiteY8" fmla="*/ 165077 h 165077"/>
              <a:gd name="connsiteX9" fmla="*/ 587923 w 4995164"/>
              <a:gd name="connsiteY9" fmla="*/ 91343 h 165077"/>
              <a:gd name="connsiteX10" fmla="*/ 48303 w 4995164"/>
              <a:gd name="connsiteY10" fmla="*/ 18342 h 165077"/>
              <a:gd name="connsiteX11" fmla="*/ 39132 w 4995164"/>
              <a:gd name="connsiteY11" fmla="*/ 9171 h 165077"/>
              <a:gd name="connsiteX12" fmla="*/ 592691 w 4995164"/>
              <a:gd name="connsiteY12" fmla="*/ 73735 h 165077"/>
              <a:gd name="connsiteX13" fmla="*/ 1132311 w 4995164"/>
              <a:gd name="connsiteY13" fmla="*/ 146735 h 165077"/>
              <a:gd name="connsiteX14" fmla="*/ 1671931 w 4995164"/>
              <a:gd name="connsiteY14" fmla="*/ 73735 h 165077"/>
              <a:gd name="connsiteX15" fmla="*/ 2216503 w 4995164"/>
              <a:gd name="connsiteY15" fmla="*/ 0 h 165077"/>
              <a:gd name="connsiteX16" fmla="*/ 2761074 w 4995164"/>
              <a:gd name="connsiteY16" fmla="*/ 73735 h 165077"/>
              <a:gd name="connsiteX17" fmla="*/ 3300877 w 4995164"/>
              <a:gd name="connsiteY17" fmla="*/ 146735 h 165077"/>
              <a:gd name="connsiteX18" fmla="*/ 3840680 w 4995164"/>
              <a:gd name="connsiteY18" fmla="*/ 73735 h 165077"/>
              <a:gd name="connsiteX19" fmla="*/ 4385252 w 4995164"/>
              <a:gd name="connsiteY19" fmla="*/ 0 h 165077"/>
              <a:gd name="connsiteX20" fmla="*/ 4929825 w 4995164"/>
              <a:gd name="connsiteY20" fmla="*/ 73735 h 165077"/>
              <a:gd name="connsiteX0" fmla="*/ 4881524 w 4946863"/>
              <a:gd name="connsiteY0" fmla="*/ 73735 h 165077"/>
              <a:gd name="connsiteX1" fmla="*/ 4876571 w 4946863"/>
              <a:gd name="connsiteY1" fmla="*/ 91343 h 165077"/>
              <a:gd name="connsiteX2" fmla="*/ 4336768 w 4946863"/>
              <a:gd name="connsiteY2" fmla="*/ 18342 h 165077"/>
              <a:gd name="connsiteX3" fmla="*/ 3796965 w 4946863"/>
              <a:gd name="connsiteY3" fmla="*/ 91343 h 165077"/>
              <a:gd name="connsiteX4" fmla="*/ 3252393 w 4946863"/>
              <a:gd name="connsiteY4" fmla="*/ 165077 h 165077"/>
              <a:gd name="connsiteX5" fmla="*/ 2707821 w 4946863"/>
              <a:gd name="connsiteY5" fmla="*/ 91343 h 165077"/>
              <a:gd name="connsiteX6" fmla="*/ 2168202 w 4946863"/>
              <a:gd name="connsiteY6" fmla="*/ 18342 h 165077"/>
              <a:gd name="connsiteX7" fmla="*/ 1628582 w 4946863"/>
              <a:gd name="connsiteY7" fmla="*/ 91343 h 165077"/>
              <a:gd name="connsiteX8" fmla="*/ 1084010 w 4946863"/>
              <a:gd name="connsiteY8" fmla="*/ 165077 h 165077"/>
              <a:gd name="connsiteX9" fmla="*/ 539622 w 4946863"/>
              <a:gd name="connsiteY9" fmla="*/ 91343 h 165077"/>
              <a:gd name="connsiteX10" fmla="*/ 2 w 4946863"/>
              <a:gd name="connsiteY10" fmla="*/ 18342 h 165077"/>
              <a:gd name="connsiteX11" fmla="*/ 544390 w 4946863"/>
              <a:gd name="connsiteY11" fmla="*/ 73735 h 165077"/>
              <a:gd name="connsiteX12" fmla="*/ 1084010 w 4946863"/>
              <a:gd name="connsiteY12" fmla="*/ 146735 h 165077"/>
              <a:gd name="connsiteX13" fmla="*/ 1623630 w 4946863"/>
              <a:gd name="connsiteY13" fmla="*/ 73735 h 165077"/>
              <a:gd name="connsiteX14" fmla="*/ 2168202 w 4946863"/>
              <a:gd name="connsiteY14" fmla="*/ 0 h 165077"/>
              <a:gd name="connsiteX15" fmla="*/ 2712773 w 4946863"/>
              <a:gd name="connsiteY15" fmla="*/ 73735 h 165077"/>
              <a:gd name="connsiteX16" fmla="*/ 3252576 w 4946863"/>
              <a:gd name="connsiteY16" fmla="*/ 146735 h 165077"/>
              <a:gd name="connsiteX17" fmla="*/ 3792379 w 4946863"/>
              <a:gd name="connsiteY17" fmla="*/ 73735 h 165077"/>
              <a:gd name="connsiteX18" fmla="*/ 4336951 w 4946863"/>
              <a:gd name="connsiteY18" fmla="*/ 0 h 165077"/>
              <a:gd name="connsiteX19" fmla="*/ 4881524 w 4946863"/>
              <a:gd name="connsiteY19" fmla="*/ 73735 h 165077"/>
              <a:gd name="connsiteX0" fmla="*/ 4407309 w 4472648"/>
              <a:gd name="connsiteY0" fmla="*/ 73735 h 165077"/>
              <a:gd name="connsiteX1" fmla="*/ 4402356 w 4472648"/>
              <a:gd name="connsiteY1" fmla="*/ 91343 h 165077"/>
              <a:gd name="connsiteX2" fmla="*/ 3862553 w 4472648"/>
              <a:gd name="connsiteY2" fmla="*/ 18342 h 165077"/>
              <a:gd name="connsiteX3" fmla="*/ 3322750 w 4472648"/>
              <a:gd name="connsiteY3" fmla="*/ 91343 h 165077"/>
              <a:gd name="connsiteX4" fmla="*/ 2778178 w 4472648"/>
              <a:gd name="connsiteY4" fmla="*/ 165077 h 165077"/>
              <a:gd name="connsiteX5" fmla="*/ 2233606 w 4472648"/>
              <a:gd name="connsiteY5" fmla="*/ 91343 h 165077"/>
              <a:gd name="connsiteX6" fmla="*/ 1693987 w 4472648"/>
              <a:gd name="connsiteY6" fmla="*/ 18342 h 165077"/>
              <a:gd name="connsiteX7" fmla="*/ 1154367 w 4472648"/>
              <a:gd name="connsiteY7" fmla="*/ 91343 h 165077"/>
              <a:gd name="connsiteX8" fmla="*/ 609795 w 4472648"/>
              <a:gd name="connsiteY8" fmla="*/ 165077 h 165077"/>
              <a:gd name="connsiteX9" fmla="*/ 65407 w 4472648"/>
              <a:gd name="connsiteY9" fmla="*/ 91343 h 165077"/>
              <a:gd name="connsiteX10" fmla="*/ 70175 w 4472648"/>
              <a:gd name="connsiteY10" fmla="*/ 73735 h 165077"/>
              <a:gd name="connsiteX11" fmla="*/ 609795 w 4472648"/>
              <a:gd name="connsiteY11" fmla="*/ 146735 h 165077"/>
              <a:gd name="connsiteX12" fmla="*/ 1149415 w 4472648"/>
              <a:gd name="connsiteY12" fmla="*/ 73735 h 165077"/>
              <a:gd name="connsiteX13" fmla="*/ 1693987 w 4472648"/>
              <a:gd name="connsiteY13" fmla="*/ 0 h 165077"/>
              <a:gd name="connsiteX14" fmla="*/ 2238558 w 4472648"/>
              <a:gd name="connsiteY14" fmla="*/ 73735 h 165077"/>
              <a:gd name="connsiteX15" fmla="*/ 2778361 w 4472648"/>
              <a:gd name="connsiteY15" fmla="*/ 146735 h 165077"/>
              <a:gd name="connsiteX16" fmla="*/ 3318164 w 4472648"/>
              <a:gd name="connsiteY16" fmla="*/ 73735 h 165077"/>
              <a:gd name="connsiteX17" fmla="*/ 3862736 w 4472648"/>
              <a:gd name="connsiteY17" fmla="*/ 0 h 165077"/>
              <a:gd name="connsiteX18" fmla="*/ 4407309 w 4472648"/>
              <a:gd name="connsiteY18" fmla="*/ 73735 h 16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2648" h="165077">
                <a:moveTo>
                  <a:pt x="4407309" y="73735"/>
                </a:moveTo>
                <a:cubicBezTo>
                  <a:pt x="4497246" y="88959"/>
                  <a:pt x="4493149" y="100575"/>
                  <a:pt x="4402356" y="91343"/>
                </a:cubicBezTo>
                <a:cubicBezTo>
                  <a:pt x="4311563" y="82111"/>
                  <a:pt x="4132546" y="18342"/>
                  <a:pt x="3862553" y="18342"/>
                </a:cubicBezTo>
                <a:cubicBezTo>
                  <a:pt x="3592743" y="18342"/>
                  <a:pt x="3455545" y="55393"/>
                  <a:pt x="3322750" y="91343"/>
                </a:cubicBezTo>
                <a:cubicBezTo>
                  <a:pt x="3188854" y="127660"/>
                  <a:pt x="3050556" y="165077"/>
                  <a:pt x="2778178" y="165077"/>
                </a:cubicBezTo>
                <a:cubicBezTo>
                  <a:pt x="2505984" y="165077"/>
                  <a:pt x="2367502" y="127660"/>
                  <a:pt x="2233606" y="91343"/>
                </a:cubicBezTo>
                <a:cubicBezTo>
                  <a:pt x="2100994" y="55393"/>
                  <a:pt x="1963796" y="18342"/>
                  <a:pt x="1693987" y="18342"/>
                </a:cubicBezTo>
                <a:cubicBezTo>
                  <a:pt x="1424177" y="18342"/>
                  <a:pt x="1286979" y="55393"/>
                  <a:pt x="1154367" y="91343"/>
                </a:cubicBezTo>
                <a:cubicBezTo>
                  <a:pt x="1020471" y="127660"/>
                  <a:pt x="882173" y="165077"/>
                  <a:pt x="609795" y="165077"/>
                </a:cubicBezTo>
                <a:cubicBezTo>
                  <a:pt x="337601" y="165077"/>
                  <a:pt x="155344" y="106567"/>
                  <a:pt x="65407" y="91343"/>
                </a:cubicBezTo>
                <a:cubicBezTo>
                  <a:pt x="-24530" y="76119"/>
                  <a:pt x="-20556" y="64503"/>
                  <a:pt x="70175" y="73735"/>
                </a:cubicBezTo>
                <a:cubicBezTo>
                  <a:pt x="160906" y="82967"/>
                  <a:pt x="339985" y="146735"/>
                  <a:pt x="609795" y="146735"/>
                </a:cubicBezTo>
                <a:cubicBezTo>
                  <a:pt x="879605" y="146735"/>
                  <a:pt x="1016802" y="109685"/>
                  <a:pt x="1149415" y="73735"/>
                </a:cubicBezTo>
                <a:cubicBezTo>
                  <a:pt x="1283311" y="37418"/>
                  <a:pt x="1421609" y="0"/>
                  <a:pt x="1693987" y="0"/>
                </a:cubicBezTo>
                <a:cubicBezTo>
                  <a:pt x="1966181" y="0"/>
                  <a:pt x="2104662" y="37418"/>
                  <a:pt x="2238558" y="73735"/>
                </a:cubicBezTo>
                <a:cubicBezTo>
                  <a:pt x="2371171" y="109685"/>
                  <a:pt x="2508368" y="146735"/>
                  <a:pt x="2778361" y="146735"/>
                </a:cubicBezTo>
                <a:cubicBezTo>
                  <a:pt x="3048171" y="146735"/>
                  <a:pt x="3185369" y="109685"/>
                  <a:pt x="3318164" y="73735"/>
                </a:cubicBezTo>
                <a:cubicBezTo>
                  <a:pt x="3452060" y="37418"/>
                  <a:pt x="3590359" y="0"/>
                  <a:pt x="3862736" y="0"/>
                </a:cubicBezTo>
                <a:cubicBezTo>
                  <a:pt x="4135114" y="0"/>
                  <a:pt x="4317372" y="58511"/>
                  <a:pt x="4407309" y="73735"/>
                </a:cubicBezTo>
                <a:close/>
              </a:path>
            </a:pathLst>
          </a:custGeom>
          <a:solidFill>
            <a:srgbClr val="407BFF"/>
          </a:solidFill>
          <a:ln w="18312"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BD8BC0A-DDA5-4E42-9155-6A6DB4C4155D}"/>
              </a:ext>
            </a:extLst>
          </p:cNvPr>
          <p:cNvSpPr/>
          <p:nvPr/>
        </p:nvSpPr>
        <p:spPr>
          <a:xfrm>
            <a:off x="5228253" y="2770635"/>
            <a:ext cx="639144" cy="39947"/>
          </a:xfrm>
          <a:custGeom>
            <a:avLst/>
            <a:gdLst>
              <a:gd name="connsiteX0" fmla="*/ 579238 w 586941"/>
              <a:gd name="connsiteY0" fmla="*/ 44021 h 36683"/>
              <a:gd name="connsiteX1" fmla="*/ 481842 w 586941"/>
              <a:gd name="connsiteY1" fmla="*/ 30814 h 36683"/>
              <a:gd name="connsiteX2" fmla="*/ 389215 w 586941"/>
              <a:gd name="connsiteY2" fmla="*/ 18342 h 36683"/>
              <a:gd name="connsiteX3" fmla="*/ 296589 w 586941"/>
              <a:gd name="connsiteY3" fmla="*/ 30814 h 36683"/>
              <a:gd name="connsiteX4" fmla="*/ 199193 w 586941"/>
              <a:gd name="connsiteY4" fmla="*/ 44021 h 36683"/>
              <a:gd name="connsiteX5" fmla="*/ 101797 w 586941"/>
              <a:gd name="connsiteY5" fmla="*/ 30814 h 36683"/>
              <a:gd name="connsiteX6" fmla="*/ 9171 w 586941"/>
              <a:gd name="connsiteY6" fmla="*/ 18342 h 36683"/>
              <a:gd name="connsiteX7" fmla="*/ 0 w 586941"/>
              <a:gd name="connsiteY7" fmla="*/ 9171 h 36683"/>
              <a:gd name="connsiteX8" fmla="*/ 9171 w 586941"/>
              <a:gd name="connsiteY8" fmla="*/ 0 h 36683"/>
              <a:gd name="connsiteX9" fmla="*/ 106567 w 586941"/>
              <a:gd name="connsiteY9" fmla="*/ 13206 h 36683"/>
              <a:gd name="connsiteX10" fmla="*/ 199193 w 586941"/>
              <a:gd name="connsiteY10" fmla="*/ 25679 h 36683"/>
              <a:gd name="connsiteX11" fmla="*/ 291820 w 586941"/>
              <a:gd name="connsiteY11" fmla="*/ 13206 h 36683"/>
              <a:gd name="connsiteX12" fmla="*/ 389215 w 586941"/>
              <a:gd name="connsiteY12" fmla="*/ 0 h 36683"/>
              <a:gd name="connsiteX13" fmla="*/ 486611 w 586941"/>
              <a:gd name="connsiteY13" fmla="*/ 13206 h 36683"/>
              <a:gd name="connsiteX14" fmla="*/ 579238 w 586941"/>
              <a:gd name="connsiteY14" fmla="*/ 25679 h 36683"/>
              <a:gd name="connsiteX15" fmla="*/ 588409 w 586941"/>
              <a:gd name="connsiteY15" fmla="*/ 34850 h 36683"/>
              <a:gd name="connsiteX16" fmla="*/ 579238 w 586941"/>
              <a:gd name="connsiteY16" fmla="*/ 44021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941" h="36683">
                <a:moveTo>
                  <a:pt x="579238" y="44021"/>
                </a:moveTo>
                <a:cubicBezTo>
                  <a:pt x="530449" y="44021"/>
                  <a:pt x="505687" y="37234"/>
                  <a:pt x="481842" y="30814"/>
                </a:cubicBezTo>
                <a:cubicBezTo>
                  <a:pt x="457998" y="24395"/>
                  <a:pt x="435437" y="18342"/>
                  <a:pt x="389215" y="18342"/>
                </a:cubicBezTo>
                <a:cubicBezTo>
                  <a:pt x="342994" y="18342"/>
                  <a:pt x="320433" y="24395"/>
                  <a:pt x="296589" y="30814"/>
                </a:cubicBezTo>
                <a:cubicBezTo>
                  <a:pt x="272561" y="37234"/>
                  <a:pt x="247799" y="44021"/>
                  <a:pt x="199193" y="44021"/>
                </a:cubicBezTo>
                <a:cubicBezTo>
                  <a:pt x="150404" y="44021"/>
                  <a:pt x="125642" y="37234"/>
                  <a:pt x="101797" y="30814"/>
                </a:cubicBezTo>
                <a:cubicBezTo>
                  <a:pt x="77953" y="24395"/>
                  <a:pt x="55392" y="18342"/>
                  <a:pt x="9171" y="18342"/>
                </a:cubicBezTo>
                <a:cubicBezTo>
                  <a:pt x="4035" y="18342"/>
                  <a:pt x="0" y="14307"/>
                  <a:pt x="0" y="9171"/>
                </a:cubicBezTo>
                <a:cubicBezTo>
                  <a:pt x="0" y="4035"/>
                  <a:pt x="4035" y="0"/>
                  <a:pt x="9171" y="0"/>
                </a:cubicBezTo>
                <a:cubicBezTo>
                  <a:pt x="57960" y="0"/>
                  <a:pt x="82722" y="6787"/>
                  <a:pt x="106567" y="13206"/>
                </a:cubicBezTo>
                <a:cubicBezTo>
                  <a:pt x="130411" y="19626"/>
                  <a:pt x="152972" y="25679"/>
                  <a:pt x="199193" y="25679"/>
                </a:cubicBezTo>
                <a:cubicBezTo>
                  <a:pt x="245415" y="25679"/>
                  <a:pt x="267975" y="19626"/>
                  <a:pt x="291820" y="13206"/>
                </a:cubicBezTo>
                <a:cubicBezTo>
                  <a:pt x="315848" y="6787"/>
                  <a:pt x="340609" y="0"/>
                  <a:pt x="389215" y="0"/>
                </a:cubicBezTo>
                <a:cubicBezTo>
                  <a:pt x="437822" y="0"/>
                  <a:pt x="462767" y="6787"/>
                  <a:pt x="486611" y="13206"/>
                </a:cubicBezTo>
                <a:cubicBezTo>
                  <a:pt x="510456" y="19626"/>
                  <a:pt x="533016" y="25679"/>
                  <a:pt x="579238" y="25679"/>
                </a:cubicBezTo>
                <a:cubicBezTo>
                  <a:pt x="584374" y="25679"/>
                  <a:pt x="588409" y="29714"/>
                  <a:pt x="588409" y="34850"/>
                </a:cubicBezTo>
                <a:cubicBezTo>
                  <a:pt x="588409" y="39985"/>
                  <a:pt x="584374" y="44021"/>
                  <a:pt x="579238" y="44021"/>
                </a:cubicBezTo>
                <a:close/>
              </a:path>
            </a:pathLst>
          </a:custGeom>
          <a:solidFill>
            <a:srgbClr val="FFFFFF"/>
          </a:solidFill>
          <a:ln w="18312"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24D65A2-CC13-4875-A65E-AA984275D337}"/>
              </a:ext>
            </a:extLst>
          </p:cNvPr>
          <p:cNvSpPr/>
          <p:nvPr/>
        </p:nvSpPr>
        <p:spPr>
          <a:xfrm>
            <a:off x="3080532" y="2833750"/>
            <a:ext cx="319572" cy="19973"/>
          </a:xfrm>
          <a:custGeom>
            <a:avLst/>
            <a:gdLst>
              <a:gd name="connsiteX0" fmla="*/ 294205 w 293470"/>
              <a:gd name="connsiteY0" fmla="*/ 31181 h 18341"/>
              <a:gd name="connsiteX1" fmla="*/ 244315 w 293470"/>
              <a:gd name="connsiteY1" fmla="*/ 24395 h 18341"/>
              <a:gd name="connsiteX2" fmla="*/ 199193 w 293470"/>
              <a:gd name="connsiteY2" fmla="*/ 18342 h 18341"/>
              <a:gd name="connsiteX3" fmla="*/ 154072 w 293470"/>
              <a:gd name="connsiteY3" fmla="*/ 24395 h 18341"/>
              <a:gd name="connsiteX4" fmla="*/ 104182 w 293470"/>
              <a:gd name="connsiteY4" fmla="*/ 31181 h 18341"/>
              <a:gd name="connsiteX5" fmla="*/ 54292 w 293470"/>
              <a:gd name="connsiteY5" fmla="*/ 24395 h 18341"/>
              <a:gd name="connsiteX6" fmla="*/ 9171 w 293470"/>
              <a:gd name="connsiteY6" fmla="*/ 18342 h 18341"/>
              <a:gd name="connsiteX7" fmla="*/ 0 w 293470"/>
              <a:gd name="connsiteY7" fmla="*/ 9171 h 18341"/>
              <a:gd name="connsiteX8" fmla="*/ 9171 w 293470"/>
              <a:gd name="connsiteY8" fmla="*/ 0 h 18341"/>
              <a:gd name="connsiteX9" fmla="*/ 59061 w 293470"/>
              <a:gd name="connsiteY9" fmla="*/ 6787 h 18341"/>
              <a:gd name="connsiteX10" fmla="*/ 104182 w 293470"/>
              <a:gd name="connsiteY10" fmla="*/ 12839 h 18341"/>
              <a:gd name="connsiteX11" fmla="*/ 149303 w 293470"/>
              <a:gd name="connsiteY11" fmla="*/ 6787 h 18341"/>
              <a:gd name="connsiteX12" fmla="*/ 199193 w 293470"/>
              <a:gd name="connsiteY12" fmla="*/ 0 h 18341"/>
              <a:gd name="connsiteX13" fmla="*/ 249083 w 293470"/>
              <a:gd name="connsiteY13" fmla="*/ 6787 h 18341"/>
              <a:gd name="connsiteX14" fmla="*/ 294205 w 293470"/>
              <a:gd name="connsiteY14" fmla="*/ 12839 h 18341"/>
              <a:gd name="connsiteX15" fmla="*/ 303376 w 293470"/>
              <a:gd name="connsiteY15" fmla="*/ 22010 h 18341"/>
              <a:gd name="connsiteX16" fmla="*/ 294205 w 293470"/>
              <a:gd name="connsiteY16" fmla="*/ 31181 h 1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70" h="18341">
                <a:moveTo>
                  <a:pt x="294205" y="31181"/>
                </a:moveTo>
                <a:cubicBezTo>
                  <a:pt x="269260" y="31181"/>
                  <a:pt x="256604" y="27696"/>
                  <a:pt x="244315" y="24395"/>
                </a:cubicBezTo>
                <a:cubicBezTo>
                  <a:pt x="232759" y="21277"/>
                  <a:pt x="221754" y="18342"/>
                  <a:pt x="199193" y="18342"/>
                </a:cubicBezTo>
                <a:cubicBezTo>
                  <a:pt x="176633" y="18342"/>
                  <a:pt x="165628" y="21277"/>
                  <a:pt x="154072" y="24395"/>
                </a:cubicBezTo>
                <a:cubicBezTo>
                  <a:pt x="141783" y="27696"/>
                  <a:pt x="129127" y="31181"/>
                  <a:pt x="104182" y="31181"/>
                </a:cubicBezTo>
                <a:cubicBezTo>
                  <a:pt x="79237" y="31181"/>
                  <a:pt x="66581" y="27696"/>
                  <a:pt x="54292" y="24395"/>
                </a:cubicBezTo>
                <a:cubicBezTo>
                  <a:pt x="42737" y="21277"/>
                  <a:pt x="31731" y="18342"/>
                  <a:pt x="9171" y="18342"/>
                </a:cubicBezTo>
                <a:cubicBezTo>
                  <a:pt x="4035" y="18342"/>
                  <a:pt x="0" y="14307"/>
                  <a:pt x="0" y="9171"/>
                </a:cubicBezTo>
                <a:cubicBezTo>
                  <a:pt x="0" y="4035"/>
                  <a:pt x="4035" y="0"/>
                  <a:pt x="9171" y="0"/>
                </a:cubicBezTo>
                <a:cubicBezTo>
                  <a:pt x="34116" y="0"/>
                  <a:pt x="46772" y="3485"/>
                  <a:pt x="59061" y="6787"/>
                </a:cubicBezTo>
                <a:cubicBezTo>
                  <a:pt x="70616" y="9905"/>
                  <a:pt x="81622" y="12839"/>
                  <a:pt x="104182" y="12839"/>
                </a:cubicBezTo>
                <a:cubicBezTo>
                  <a:pt x="126743" y="12839"/>
                  <a:pt x="137748" y="9905"/>
                  <a:pt x="149303" y="6787"/>
                </a:cubicBezTo>
                <a:cubicBezTo>
                  <a:pt x="161592" y="3485"/>
                  <a:pt x="174248" y="0"/>
                  <a:pt x="199193" y="0"/>
                </a:cubicBezTo>
                <a:cubicBezTo>
                  <a:pt x="224138" y="0"/>
                  <a:pt x="236794" y="3485"/>
                  <a:pt x="249083" y="6787"/>
                </a:cubicBezTo>
                <a:cubicBezTo>
                  <a:pt x="260639" y="9905"/>
                  <a:pt x="271644" y="12839"/>
                  <a:pt x="294205" y="12839"/>
                </a:cubicBezTo>
                <a:cubicBezTo>
                  <a:pt x="299340" y="12839"/>
                  <a:pt x="303376" y="16875"/>
                  <a:pt x="303376" y="22010"/>
                </a:cubicBezTo>
                <a:cubicBezTo>
                  <a:pt x="303376" y="27146"/>
                  <a:pt x="299157" y="31181"/>
                  <a:pt x="294205" y="31181"/>
                </a:cubicBezTo>
                <a:close/>
              </a:path>
            </a:pathLst>
          </a:custGeom>
          <a:solidFill>
            <a:srgbClr val="FFFFFF"/>
          </a:solidFill>
          <a:ln w="18312"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58483A9-FC28-4BBB-BE69-F1F0E8F6FFFC}"/>
              </a:ext>
            </a:extLst>
          </p:cNvPr>
          <p:cNvSpPr/>
          <p:nvPr/>
        </p:nvSpPr>
        <p:spPr>
          <a:xfrm>
            <a:off x="3831125" y="2644803"/>
            <a:ext cx="419438" cy="39947"/>
          </a:xfrm>
          <a:custGeom>
            <a:avLst/>
            <a:gdLst>
              <a:gd name="connsiteX0" fmla="*/ 199193 w 385180"/>
              <a:gd name="connsiteY0" fmla="*/ 44021 h 36683"/>
              <a:gd name="connsiteX1" fmla="*/ 101798 w 385180"/>
              <a:gd name="connsiteY1" fmla="*/ 30814 h 36683"/>
              <a:gd name="connsiteX2" fmla="*/ 9171 w 385180"/>
              <a:gd name="connsiteY2" fmla="*/ 18342 h 36683"/>
              <a:gd name="connsiteX3" fmla="*/ 0 w 385180"/>
              <a:gd name="connsiteY3" fmla="*/ 9171 h 36683"/>
              <a:gd name="connsiteX4" fmla="*/ 9171 w 385180"/>
              <a:gd name="connsiteY4" fmla="*/ 0 h 36683"/>
              <a:gd name="connsiteX5" fmla="*/ 106567 w 385180"/>
              <a:gd name="connsiteY5" fmla="*/ 13206 h 36683"/>
              <a:gd name="connsiteX6" fmla="*/ 199193 w 385180"/>
              <a:gd name="connsiteY6" fmla="*/ 25679 h 36683"/>
              <a:gd name="connsiteX7" fmla="*/ 291820 w 385180"/>
              <a:gd name="connsiteY7" fmla="*/ 13206 h 36683"/>
              <a:gd name="connsiteX8" fmla="*/ 389216 w 385180"/>
              <a:gd name="connsiteY8" fmla="*/ 0 h 36683"/>
              <a:gd name="connsiteX9" fmla="*/ 398387 w 385180"/>
              <a:gd name="connsiteY9" fmla="*/ 9171 h 36683"/>
              <a:gd name="connsiteX10" fmla="*/ 389216 w 385180"/>
              <a:gd name="connsiteY10" fmla="*/ 18342 h 36683"/>
              <a:gd name="connsiteX11" fmla="*/ 296589 w 385180"/>
              <a:gd name="connsiteY11" fmla="*/ 30814 h 36683"/>
              <a:gd name="connsiteX12" fmla="*/ 199193 w 385180"/>
              <a:gd name="connsiteY12" fmla="*/ 44021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80" h="36683">
                <a:moveTo>
                  <a:pt x="199193" y="44021"/>
                </a:moveTo>
                <a:cubicBezTo>
                  <a:pt x="150404" y="44021"/>
                  <a:pt x="125642" y="37234"/>
                  <a:pt x="101798" y="30814"/>
                </a:cubicBezTo>
                <a:cubicBezTo>
                  <a:pt x="77953" y="24395"/>
                  <a:pt x="55393" y="18342"/>
                  <a:pt x="9171" y="18342"/>
                </a:cubicBezTo>
                <a:cubicBezTo>
                  <a:pt x="4035" y="18342"/>
                  <a:pt x="0" y="14307"/>
                  <a:pt x="0" y="9171"/>
                </a:cubicBezTo>
                <a:cubicBezTo>
                  <a:pt x="0" y="4035"/>
                  <a:pt x="4035" y="0"/>
                  <a:pt x="9171" y="0"/>
                </a:cubicBezTo>
                <a:cubicBezTo>
                  <a:pt x="57960" y="0"/>
                  <a:pt x="82722" y="6787"/>
                  <a:pt x="106567" y="13206"/>
                </a:cubicBezTo>
                <a:cubicBezTo>
                  <a:pt x="130411" y="19626"/>
                  <a:pt x="152972" y="25679"/>
                  <a:pt x="199193" y="25679"/>
                </a:cubicBezTo>
                <a:cubicBezTo>
                  <a:pt x="245415" y="25679"/>
                  <a:pt x="267975" y="19626"/>
                  <a:pt x="291820" y="13206"/>
                </a:cubicBezTo>
                <a:cubicBezTo>
                  <a:pt x="315848" y="6787"/>
                  <a:pt x="340610" y="0"/>
                  <a:pt x="389216" y="0"/>
                </a:cubicBezTo>
                <a:cubicBezTo>
                  <a:pt x="394351" y="0"/>
                  <a:pt x="398387" y="4035"/>
                  <a:pt x="398387" y="9171"/>
                </a:cubicBezTo>
                <a:cubicBezTo>
                  <a:pt x="398387" y="14307"/>
                  <a:pt x="394351" y="18342"/>
                  <a:pt x="389216" y="18342"/>
                </a:cubicBezTo>
                <a:cubicBezTo>
                  <a:pt x="342811" y="18342"/>
                  <a:pt x="320433" y="24395"/>
                  <a:pt x="296589" y="30814"/>
                </a:cubicBezTo>
                <a:cubicBezTo>
                  <a:pt x="272745" y="37418"/>
                  <a:pt x="247983" y="44021"/>
                  <a:pt x="199193" y="44021"/>
                </a:cubicBezTo>
                <a:close/>
              </a:path>
            </a:pathLst>
          </a:custGeom>
          <a:solidFill>
            <a:srgbClr val="FFFFFF"/>
          </a:solidFill>
          <a:ln w="1831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1E4CE1-9E71-430B-B93A-B14F5C1DAF71}"/>
              </a:ext>
            </a:extLst>
          </p:cNvPr>
          <p:cNvSpPr/>
          <p:nvPr/>
        </p:nvSpPr>
        <p:spPr>
          <a:xfrm>
            <a:off x="3076851" y="4291008"/>
            <a:ext cx="73470" cy="73470"/>
          </a:xfrm>
          <a:custGeom>
            <a:avLst/>
            <a:gdLst>
              <a:gd name="connsiteX0" fmla="*/ 42292 w 38100"/>
              <a:gd name="connsiteY0" fmla="*/ 20860 h 38100"/>
              <a:gd name="connsiteX1" fmla="*/ 21432 w 38100"/>
              <a:gd name="connsiteY1" fmla="*/ 42292 h 38100"/>
              <a:gd name="connsiteX2" fmla="*/ 1 w 38100"/>
              <a:gd name="connsiteY2" fmla="*/ 21432 h 38100"/>
              <a:gd name="connsiteX3" fmla="*/ 20860 w 38100"/>
              <a:gd name="connsiteY3" fmla="*/ 1 h 38100"/>
              <a:gd name="connsiteX4" fmla="*/ 42292 w 38100"/>
              <a:gd name="connsiteY4" fmla="*/ 20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292" y="20860"/>
                </a:moveTo>
                <a:cubicBezTo>
                  <a:pt x="42387" y="32576"/>
                  <a:pt x="33052" y="42101"/>
                  <a:pt x="21432" y="42292"/>
                </a:cubicBezTo>
                <a:cubicBezTo>
                  <a:pt x="9716" y="42387"/>
                  <a:pt x="191" y="33052"/>
                  <a:pt x="1" y="21432"/>
                </a:cubicBezTo>
                <a:cubicBezTo>
                  <a:pt x="-95" y="9716"/>
                  <a:pt x="9240" y="191"/>
                  <a:pt x="20860" y="1"/>
                </a:cubicBezTo>
                <a:cubicBezTo>
                  <a:pt x="32576" y="-94"/>
                  <a:pt x="42101" y="9240"/>
                  <a:pt x="42292" y="20860"/>
                </a:cubicBezTo>
                <a:close/>
              </a:path>
            </a:pathLst>
          </a:custGeom>
          <a:solidFill>
            <a:srgbClr val="E6E5FB"/>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E210A3-644E-49A1-9115-0FEC02B3D412}"/>
              </a:ext>
            </a:extLst>
          </p:cNvPr>
          <p:cNvSpPr/>
          <p:nvPr/>
        </p:nvSpPr>
        <p:spPr>
          <a:xfrm>
            <a:off x="2960787" y="4488108"/>
            <a:ext cx="55103" cy="55103"/>
          </a:xfrm>
          <a:custGeom>
            <a:avLst/>
            <a:gdLst>
              <a:gd name="connsiteX0" fmla="*/ 30853 w 28575"/>
              <a:gd name="connsiteY0" fmla="*/ 21328 h 28575"/>
              <a:gd name="connsiteX1" fmla="*/ 10469 w 28575"/>
              <a:gd name="connsiteY1" fmla="*/ 30853 h 28575"/>
              <a:gd name="connsiteX2" fmla="*/ 944 w 28575"/>
              <a:gd name="connsiteY2" fmla="*/ 10469 h 28575"/>
              <a:gd name="connsiteX3" fmla="*/ 21328 w 28575"/>
              <a:gd name="connsiteY3" fmla="*/ 944 h 28575"/>
              <a:gd name="connsiteX4" fmla="*/ 30853 w 28575"/>
              <a:gd name="connsiteY4" fmla="*/ 2132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853" y="21328"/>
                </a:moveTo>
                <a:cubicBezTo>
                  <a:pt x="27900" y="29614"/>
                  <a:pt x="18756" y="33805"/>
                  <a:pt x="10469" y="30853"/>
                </a:cubicBezTo>
                <a:cubicBezTo>
                  <a:pt x="2182" y="27900"/>
                  <a:pt x="-2009" y="18756"/>
                  <a:pt x="944" y="10469"/>
                </a:cubicBezTo>
                <a:cubicBezTo>
                  <a:pt x="3897" y="2182"/>
                  <a:pt x="13041" y="-2009"/>
                  <a:pt x="21328" y="944"/>
                </a:cubicBezTo>
                <a:cubicBezTo>
                  <a:pt x="29614" y="3992"/>
                  <a:pt x="33805" y="13136"/>
                  <a:pt x="30853" y="21328"/>
                </a:cubicBezTo>
                <a:close/>
              </a:path>
            </a:pathLst>
          </a:custGeom>
          <a:solidFill>
            <a:srgbClr val="E6E5FB"/>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C2D2A83-A8C2-45B7-89BE-389978BFEC73}"/>
              </a:ext>
            </a:extLst>
          </p:cNvPr>
          <p:cNvSpPr/>
          <p:nvPr/>
        </p:nvSpPr>
        <p:spPr>
          <a:xfrm>
            <a:off x="6035476" y="5319354"/>
            <a:ext cx="110204" cy="110204"/>
          </a:xfrm>
          <a:custGeom>
            <a:avLst/>
            <a:gdLst>
              <a:gd name="connsiteX0" fmla="*/ 58200 w 57150"/>
              <a:gd name="connsiteY0" fmla="*/ 28767 h 57150"/>
              <a:gd name="connsiteX1" fmla="*/ 29434 w 57150"/>
              <a:gd name="connsiteY1" fmla="*/ 58200 h 57150"/>
              <a:gd name="connsiteX2" fmla="*/ 2 w 57150"/>
              <a:gd name="connsiteY2" fmla="*/ 29434 h 57150"/>
              <a:gd name="connsiteX3" fmla="*/ 28768 w 57150"/>
              <a:gd name="connsiteY3" fmla="*/ 2 h 57150"/>
              <a:gd name="connsiteX4" fmla="*/ 58200 w 57150"/>
              <a:gd name="connsiteY4" fmla="*/ 2876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200" y="28767"/>
                </a:moveTo>
                <a:cubicBezTo>
                  <a:pt x="58390" y="44865"/>
                  <a:pt x="45532" y="58009"/>
                  <a:pt x="29434" y="58200"/>
                </a:cubicBezTo>
                <a:cubicBezTo>
                  <a:pt x="13337" y="58390"/>
                  <a:pt x="193" y="45532"/>
                  <a:pt x="2" y="29434"/>
                </a:cubicBezTo>
                <a:cubicBezTo>
                  <a:pt x="-188" y="13337"/>
                  <a:pt x="12671" y="192"/>
                  <a:pt x="28768" y="2"/>
                </a:cubicBezTo>
                <a:cubicBezTo>
                  <a:pt x="44865" y="-189"/>
                  <a:pt x="58009" y="12670"/>
                  <a:pt x="58200" y="28767"/>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15" name="Freeform: Shape 14">
            <a:extLst>
              <a:ext uri="{FF2B5EF4-FFF2-40B4-BE49-F238E27FC236}">
                <a16:creationId xmlns:a16="http://schemas.microsoft.com/office/drawing/2014/main" id="{09176103-ADC7-45E3-80AD-5A5A468AAAB7}"/>
              </a:ext>
            </a:extLst>
          </p:cNvPr>
          <p:cNvSpPr/>
          <p:nvPr/>
        </p:nvSpPr>
        <p:spPr>
          <a:xfrm>
            <a:off x="5876020" y="5590613"/>
            <a:ext cx="73470" cy="73470"/>
          </a:xfrm>
          <a:custGeom>
            <a:avLst/>
            <a:gdLst>
              <a:gd name="connsiteX0" fmla="*/ 42403 w 38100"/>
              <a:gd name="connsiteY0" fmla="*/ 29353 h 38100"/>
              <a:gd name="connsiteX1" fmla="*/ 14399 w 38100"/>
              <a:gd name="connsiteY1" fmla="*/ 42403 h 38100"/>
              <a:gd name="connsiteX2" fmla="*/ 1350 w 38100"/>
              <a:gd name="connsiteY2" fmla="*/ 14399 h 38100"/>
              <a:gd name="connsiteX3" fmla="*/ 29353 w 38100"/>
              <a:gd name="connsiteY3" fmla="*/ 1350 h 38100"/>
              <a:gd name="connsiteX4" fmla="*/ 42403 w 38100"/>
              <a:gd name="connsiteY4" fmla="*/ 2935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403" y="29353"/>
                </a:moveTo>
                <a:cubicBezTo>
                  <a:pt x="38307" y="40688"/>
                  <a:pt x="25734" y="46594"/>
                  <a:pt x="14399" y="42403"/>
                </a:cubicBezTo>
                <a:cubicBezTo>
                  <a:pt x="3064" y="38307"/>
                  <a:pt x="-2841" y="25734"/>
                  <a:pt x="1350" y="14399"/>
                </a:cubicBezTo>
                <a:cubicBezTo>
                  <a:pt x="5445" y="3064"/>
                  <a:pt x="18019" y="-2841"/>
                  <a:pt x="29353" y="1350"/>
                </a:cubicBezTo>
                <a:cubicBezTo>
                  <a:pt x="40593" y="5541"/>
                  <a:pt x="46498" y="18019"/>
                  <a:pt x="42403" y="29353"/>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16" name="Freeform: Shape 15">
            <a:extLst>
              <a:ext uri="{FF2B5EF4-FFF2-40B4-BE49-F238E27FC236}">
                <a16:creationId xmlns:a16="http://schemas.microsoft.com/office/drawing/2014/main" id="{681A3349-6C05-4D7F-9C9E-E781DC36D761}"/>
              </a:ext>
            </a:extLst>
          </p:cNvPr>
          <p:cNvSpPr/>
          <p:nvPr/>
        </p:nvSpPr>
        <p:spPr>
          <a:xfrm>
            <a:off x="2513708" y="5279448"/>
            <a:ext cx="73470" cy="73470"/>
          </a:xfrm>
          <a:custGeom>
            <a:avLst/>
            <a:gdLst>
              <a:gd name="connsiteX0" fmla="*/ 42292 w 38100"/>
              <a:gd name="connsiteY0" fmla="*/ 20863 h 38100"/>
              <a:gd name="connsiteX1" fmla="*/ 21432 w 38100"/>
              <a:gd name="connsiteY1" fmla="*/ 42294 h 38100"/>
              <a:gd name="connsiteX2" fmla="*/ 1 w 38100"/>
              <a:gd name="connsiteY2" fmla="*/ 21434 h 38100"/>
              <a:gd name="connsiteX3" fmla="*/ 20860 w 38100"/>
              <a:gd name="connsiteY3" fmla="*/ 3 h 38100"/>
              <a:gd name="connsiteX4" fmla="*/ 42292 w 38100"/>
              <a:gd name="connsiteY4" fmla="*/ 2086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292" y="20863"/>
                </a:moveTo>
                <a:cubicBezTo>
                  <a:pt x="42387" y="32578"/>
                  <a:pt x="33052" y="42103"/>
                  <a:pt x="21432" y="42294"/>
                </a:cubicBezTo>
                <a:cubicBezTo>
                  <a:pt x="9716" y="42389"/>
                  <a:pt x="191" y="33055"/>
                  <a:pt x="1" y="21434"/>
                </a:cubicBezTo>
                <a:cubicBezTo>
                  <a:pt x="-95" y="9718"/>
                  <a:pt x="9240" y="193"/>
                  <a:pt x="20860" y="3"/>
                </a:cubicBezTo>
                <a:cubicBezTo>
                  <a:pt x="32576" y="-188"/>
                  <a:pt x="42101" y="9147"/>
                  <a:pt x="42292" y="20863"/>
                </a:cubicBez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D6EBC87-F27F-41F3-8BC2-619A4823F24E}"/>
              </a:ext>
            </a:extLst>
          </p:cNvPr>
          <p:cNvSpPr/>
          <p:nvPr/>
        </p:nvSpPr>
        <p:spPr>
          <a:xfrm>
            <a:off x="2397643" y="5476369"/>
            <a:ext cx="55103" cy="55103"/>
          </a:xfrm>
          <a:custGeom>
            <a:avLst/>
            <a:gdLst>
              <a:gd name="connsiteX0" fmla="*/ 30853 w 28575"/>
              <a:gd name="connsiteY0" fmla="*/ 21328 h 28575"/>
              <a:gd name="connsiteX1" fmla="*/ 10469 w 28575"/>
              <a:gd name="connsiteY1" fmla="*/ 30853 h 28575"/>
              <a:gd name="connsiteX2" fmla="*/ 944 w 28575"/>
              <a:gd name="connsiteY2" fmla="*/ 10469 h 28575"/>
              <a:gd name="connsiteX3" fmla="*/ 21328 w 28575"/>
              <a:gd name="connsiteY3" fmla="*/ 944 h 28575"/>
              <a:gd name="connsiteX4" fmla="*/ 30853 w 28575"/>
              <a:gd name="connsiteY4" fmla="*/ 2132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853" y="21328"/>
                </a:moveTo>
                <a:cubicBezTo>
                  <a:pt x="27900" y="29519"/>
                  <a:pt x="18756" y="33806"/>
                  <a:pt x="10469" y="30853"/>
                </a:cubicBezTo>
                <a:cubicBezTo>
                  <a:pt x="2182" y="27900"/>
                  <a:pt x="-2009" y="18756"/>
                  <a:pt x="944" y="10469"/>
                </a:cubicBezTo>
                <a:cubicBezTo>
                  <a:pt x="3897" y="2182"/>
                  <a:pt x="13041" y="-2009"/>
                  <a:pt x="21328" y="944"/>
                </a:cubicBezTo>
                <a:cubicBezTo>
                  <a:pt x="29614" y="3992"/>
                  <a:pt x="33805" y="13136"/>
                  <a:pt x="30853" y="21328"/>
                </a:cubicBez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4C9B936-E066-41DF-BEC8-467DB3F7BBA3}"/>
              </a:ext>
            </a:extLst>
          </p:cNvPr>
          <p:cNvSpPr/>
          <p:nvPr/>
        </p:nvSpPr>
        <p:spPr>
          <a:xfrm>
            <a:off x="2130559" y="3143917"/>
            <a:ext cx="128572" cy="128572"/>
          </a:xfrm>
          <a:custGeom>
            <a:avLst/>
            <a:gdLst>
              <a:gd name="connsiteX0" fmla="*/ 68106 w 66675"/>
              <a:gd name="connsiteY0" fmla="*/ 33627 h 66675"/>
              <a:gd name="connsiteX1" fmla="*/ 34482 w 66675"/>
              <a:gd name="connsiteY1" fmla="*/ 68108 h 66675"/>
              <a:gd name="connsiteX2" fmla="*/ 2 w 66675"/>
              <a:gd name="connsiteY2" fmla="*/ 34484 h 66675"/>
              <a:gd name="connsiteX3" fmla="*/ 33625 w 66675"/>
              <a:gd name="connsiteY3" fmla="*/ 4 h 66675"/>
              <a:gd name="connsiteX4" fmla="*/ 68106 w 66675"/>
              <a:gd name="connsiteY4" fmla="*/ 3362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8106" y="33627"/>
                </a:moveTo>
                <a:cubicBezTo>
                  <a:pt x="68296" y="52392"/>
                  <a:pt x="53247" y="67822"/>
                  <a:pt x="34482" y="68108"/>
                </a:cubicBezTo>
                <a:cubicBezTo>
                  <a:pt x="15718" y="68298"/>
                  <a:pt x="288" y="53249"/>
                  <a:pt x="2" y="34484"/>
                </a:cubicBezTo>
                <a:cubicBezTo>
                  <a:pt x="-189" y="15720"/>
                  <a:pt x="14861" y="290"/>
                  <a:pt x="33625" y="4"/>
                </a:cubicBezTo>
                <a:cubicBezTo>
                  <a:pt x="52485" y="-282"/>
                  <a:pt x="67915" y="14768"/>
                  <a:pt x="68106" y="33627"/>
                </a:cubicBez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B14F95-ECDB-4E1B-8422-592A926EE5B0}"/>
              </a:ext>
            </a:extLst>
          </p:cNvPr>
          <p:cNvSpPr/>
          <p:nvPr/>
        </p:nvSpPr>
        <p:spPr>
          <a:xfrm>
            <a:off x="2332424" y="3341557"/>
            <a:ext cx="73470" cy="73470"/>
          </a:xfrm>
          <a:custGeom>
            <a:avLst/>
            <a:gdLst>
              <a:gd name="connsiteX0" fmla="*/ 42291 w 38100"/>
              <a:gd name="connsiteY0" fmla="*/ 21145 h 38100"/>
              <a:gd name="connsiteX1" fmla="*/ 21145 w 38100"/>
              <a:gd name="connsiteY1" fmla="*/ 42291 h 38100"/>
              <a:gd name="connsiteX2" fmla="*/ 0 w 38100"/>
              <a:gd name="connsiteY2" fmla="*/ 21145 h 38100"/>
              <a:gd name="connsiteX3" fmla="*/ 21145 w 38100"/>
              <a:gd name="connsiteY3" fmla="*/ 0 h 38100"/>
              <a:gd name="connsiteX4" fmla="*/ 42291 w 38100"/>
              <a:gd name="connsiteY4" fmla="*/ 21145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2291" y="21145"/>
                </a:moveTo>
                <a:cubicBezTo>
                  <a:pt x="42291" y="32824"/>
                  <a:pt x="32824" y="42291"/>
                  <a:pt x="21145" y="42291"/>
                </a:cubicBezTo>
                <a:cubicBezTo>
                  <a:pt x="9467" y="42291"/>
                  <a:pt x="0" y="32824"/>
                  <a:pt x="0" y="21145"/>
                </a:cubicBezTo>
                <a:cubicBezTo>
                  <a:pt x="0" y="9467"/>
                  <a:pt x="9467" y="0"/>
                  <a:pt x="21145" y="0"/>
                </a:cubicBezTo>
                <a:cubicBezTo>
                  <a:pt x="32824" y="0"/>
                  <a:pt x="42291" y="9467"/>
                  <a:pt x="42291" y="21145"/>
                </a:cubicBez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20253F4-7702-4359-9925-03B013004E4C}"/>
              </a:ext>
            </a:extLst>
          </p:cNvPr>
          <p:cNvSpPr/>
          <p:nvPr/>
        </p:nvSpPr>
        <p:spPr>
          <a:xfrm>
            <a:off x="2141019" y="3428369"/>
            <a:ext cx="128572" cy="128572"/>
          </a:xfrm>
          <a:custGeom>
            <a:avLst/>
            <a:gdLst>
              <a:gd name="connsiteX0" fmla="*/ 57058 w 66675"/>
              <a:gd name="connsiteY0" fmla="*/ 23127 h 66675"/>
              <a:gd name="connsiteX1" fmla="*/ 44734 w 66675"/>
              <a:gd name="connsiteY1" fmla="*/ 57058 h 66675"/>
              <a:gd name="connsiteX2" fmla="*/ 10803 w 66675"/>
              <a:gd name="connsiteY2" fmla="*/ 44734 h 66675"/>
              <a:gd name="connsiteX3" fmla="*/ 23128 w 66675"/>
              <a:gd name="connsiteY3" fmla="*/ 10803 h 66675"/>
              <a:gd name="connsiteX4" fmla="*/ 57058 w 66675"/>
              <a:gd name="connsiteY4" fmla="*/ 2312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57058" y="23127"/>
                </a:moveTo>
                <a:cubicBezTo>
                  <a:pt x="63024" y="35900"/>
                  <a:pt x="57506" y="51092"/>
                  <a:pt x="44734" y="57058"/>
                </a:cubicBezTo>
                <a:cubicBezTo>
                  <a:pt x="31961" y="63024"/>
                  <a:pt x="16769" y="57506"/>
                  <a:pt x="10803" y="44734"/>
                </a:cubicBezTo>
                <a:cubicBezTo>
                  <a:pt x="4837" y="31961"/>
                  <a:pt x="10355" y="16769"/>
                  <a:pt x="23128" y="10803"/>
                </a:cubicBezTo>
                <a:cubicBezTo>
                  <a:pt x="35900" y="4837"/>
                  <a:pt x="51092" y="10355"/>
                  <a:pt x="57058" y="23127"/>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635DC25-5A78-467E-955C-D60E1914C59E}"/>
              </a:ext>
            </a:extLst>
          </p:cNvPr>
          <p:cNvSpPr/>
          <p:nvPr/>
        </p:nvSpPr>
        <p:spPr>
          <a:xfrm>
            <a:off x="2254558" y="3631413"/>
            <a:ext cx="55103" cy="55103"/>
          </a:xfrm>
          <a:custGeom>
            <a:avLst/>
            <a:gdLst>
              <a:gd name="connsiteX0" fmla="*/ 30853 w 28575"/>
              <a:gd name="connsiteY0" fmla="*/ 21328 h 28575"/>
              <a:gd name="connsiteX1" fmla="*/ 10469 w 28575"/>
              <a:gd name="connsiteY1" fmla="*/ 30853 h 28575"/>
              <a:gd name="connsiteX2" fmla="*/ 944 w 28575"/>
              <a:gd name="connsiteY2" fmla="*/ 10469 h 28575"/>
              <a:gd name="connsiteX3" fmla="*/ 21328 w 28575"/>
              <a:gd name="connsiteY3" fmla="*/ 944 h 28575"/>
              <a:gd name="connsiteX4" fmla="*/ 30853 w 28575"/>
              <a:gd name="connsiteY4" fmla="*/ 2132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853" y="21328"/>
                </a:moveTo>
                <a:cubicBezTo>
                  <a:pt x="27900" y="29614"/>
                  <a:pt x="18756" y="33805"/>
                  <a:pt x="10469" y="30853"/>
                </a:cubicBezTo>
                <a:cubicBezTo>
                  <a:pt x="2182" y="27900"/>
                  <a:pt x="-2009" y="18756"/>
                  <a:pt x="944" y="10469"/>
                </a:cubicBezTo>
                <a:cubicBezTo>
                  <a:pt x="3897" y="2182"/>
                  <a:pt x="13041" y="-2009"/>
                  <a:pt x="21328" y="944"/>
                </a:cubicBezTo>
                <a:cubicBezTo>
                  <a:pt x="29614" y="3992"/>
                  <a:pt x="33805" y="13136"/>
                  <a:pt x="30853" y="21328"/>
                </a:cubicBez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FF9F65D-4D24-4EA8-8E82-69A1B147C705}"/>
              </a:ext>
            </a:extLst>
          </p:cNvPr>
          <p:cNvSpPr/>
          <p:nvPr/>
        </p:nvSpPr>
        <p:spPr>
          <a:xfrm>
            <a:off x="2182941" y="3766979"/>
            <a:ext cx="36734" cy="36734"/>
          </a:xfrm>
          <a:custGeom>
            <a:avLst/>
            <a:gdLst>
              <a:gd name="connsiteX0" fmla="*/ 20177 w 19050"/>
              <a:gd name="connsiteY0" fmla="*/ 13986 h 19050"/>
              <a:gd name="connsiteX1" fmla="*/ 6842 w 19050"/>
              <a:gd name="connsiteY1" fmla="*/ 20177 h 19050"/>
              <a:gd name="connsiteX2" fmla="*/ 651 w 19050"/>
              <a:gd name="connsiteY2" fmla="*/ 6842 h 19050"/>
              <a:gd name="connsiteX3" fmla="*/ 13986 w 19050"/>
              <a:gd name="connsiteY3" fmla="*/ 651 h 19050"/>
              <a:gd name="connsiteX4" fmla="*/ 20177 w 19050"/>
              <a:gd name="connsiteY4" fmla="*/ 139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177" y="13986"/>
                </a:moveTo>
                <a:cubicBezTo>
                  <a:pt x="18177" y="19415"/>
                  <a:pt x="12271" y="22177"/>
                  <a:pt x="6842" y="20177"/>
                </a:cubicBezTo>
                <a:cubicBezTo>
                  <a:pt x="1413" y="18177"/>
                  <a:pt x="-1349" y="12271"/>
                  <a:pt x="651" y="6842"/>
                </a:cubicBezTo>
                <a:cubicBezTo>
                  <a:pt x="2651" y="1413"/>
                  <a:pt x="8557" y="-1349"/>
                  <a:pt x="13986" y="651"/>
                </a:cubicBezTo>
                <a:cubicBezTo>
                  <a:pt x="19320" y="2651"/>
                  <a:pt x="22082" y="8557"/>
                  <a:pt x="20177" y="13986"/>
                </a:cubicBez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1716592-FF4D-4F8E-A14C-2A39DB391F7D}"/>
              </a:ext>
            </a:extLst>
          </p:cNvPr>
          <p:cNvSpPr/>
          <p:nvPr/>
        </p:nvSpPr>
        <p:spPr>
          <a:xfrm>
            <a:off x="2445595" y="3540139"/>
            <a:ext cx="36734" cy="36734"/>
          </a:xfrm>
          <a:custGeom>
            <a:avLst/>
            <a:gdLst>
              <a:gd name="connsiteX0" fmla="*/ 20177 w 19050"/>
              <a:gd name="connsiteY0" fmla="*/ 13986 h 19050"/>
              <a:gd name="connsiteX1" fmla="*/ 6842 w 19050"/>
              <a:gd name="connsiteY1" fmla="*/ 20177 h 19050"/>
              <a:gd name="connsiteX2" fmla="*/ 651 w 19050"/>
              <a:gd name="connsiteY2" fmla="*/ 6842 h 19050"/>
              <a:gd name="connsiteX3" fmla="*/ 13986 w 19050"/>
              <a:gd name="connsiteY3" fmla="*/ 651 h 19050"/>
              <a:gd name="connsiteX4" fmla="*/ 20177 w 19050"/>
              <a:gd name="connsiteY4" fmla="*/ 139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177" y="13986"/>
                </a:moveTo>
                <a:cubicBezTo>
                  <a:pt x="18177" y="19415"/>
                  <a:pt x="12271" y="22177"/>
                  <a:pt x="6842" y="20177"/>
                </a:cubicBezTo>
                <a:cubicBezTo>
                  <a:pt x="1413" y="18177"/>
                  <a:pt x="-1349" y="12272"/>
                  <a:pt x="651" y="6842"/>
                </a:cubicBezTo>
                <a:cubicBezTo>
                  <a:pt x="2651" y="1413"/>
                  <a:pt x="8557" y="-1349"/>
                  <a:pt x="13986" y="651"/>
                </a:cubicBezTo>
                <a:cubicBezTo>
                  <a:pt x="19415" y="2556"/>
                  <a:pt x="22177" y="8557"/>
                  <a:pt x="20177" y="13986"/>
                </a:cubicBezTo>
                <a:close/>
              </a:path>
            </a:pathLst>
          </a:custGeom>
          <a:solidFill>
            <a:schemeClr val="bg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B31CC9C-23C5-41B6-A70A-7C8BA58848C4}"/>
              </a:ext>
            </a:extLst>
          </p:cNvPr>
          <p:cNvSpPr/>
          <p:nvPr/>
        </p:nvSpPr>
        <p:spPr>
          <a:xfrm>
            <a:off x="6731027" y="2654170"/>
            <a:ext cx="146940" cy="146940"/>
          </a:xfrm>
          <a:custGeom>
            <a:avLst/>
            <a:gdLst>
              <a:gd name="connsiteX0" fmla="*/ 77724 w 76200"/>
              <a:gd name="connsiteY0" fmla="*/ 38862 h 76200"/>
              <a:gd name="connsiteX1" fmla="*/ 38862 w 76200"/>
              <a:gd name="connsiteY1" fmla="*/ 77724 h 76200"/>
              <a:gd name="connsiteX2" fmla="*/ 0 w 76200"/>
              <a:gd name="connsiteY2" fmla="*/ 38862 h 76200"/>
              <a:gd name="connsiteX3" fmla="*/ 38862 w 76200"/>
              <a:gd name="connsiteY3" fmla="*/ 0 h 76200"/>
              <a:gd name="connsiteX4" fmla="*/ 77724 w 76200"/>
              <a:gd name="connsiteY4" fmla="*/ 38862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7724" y="38862"/>
                </a:moveTo>
                <a:cubicBezTo>
                  <a:pt x="77724" y="60325"/>
                  <a:pt x="60325" y="77724"/>
                  <a:pt x="38862" y="77724"/>
                </a:cubicBezTo>
                <a:cubicBezTo>
                  <a:pt x="17399" y="77724"/>
                  <a:pt x="0" y="60325"/>
                  <a:pt x="0" y="38862"/>
                </a:cubicBezTo>
                <a:cubicBezTo>
                  <a:pt x="0" y="17399"/>
                  <a:pt x="17399" y="0"/>
                  <a:pt x="38862" y="0"/>
                </a:cubicBezTo>
                <a:cubicBezTo>
                  <a:pt x="60325" y="0"/>
                  <a:pt x="77724" y="17399"/>
                  <a:pt x="77724" y="38862"/>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1" name="Freeform: Shape 20">
            <a:extLst>
              <a:ext uri="{FF2B5EF4-FFF2-40B4-BE49-F238E27FC236}">
                <a16:creationId xmlns:a16="http://schemas.microsoft.com/office/drawing/2014/main" id="{D686FDCC-4256-41AF-B80C-5B9C397F0AEF}"/>
              </a:ext>
            </a:extLst>
          </p:cNvPr>
          <p:cNvSpPr/>
          <p:nvPr/>
        </p:nvSpPr>
        <p:spPr>
          <a:xfrm>
            <a:off x="6929023" y="2998371"/>
            <a:ext cx="91837" cy="91837"/>
          </a:xfrm>
          <a:custGeom>
            <a:avLst/>
            <a:gdLst>
              <a:gd name="connsiteX0" fmla="*/ 48199 w 47625"/>
              <a:gd name="connsiteY0" fmla="*/ 23815 h 47625"/>
              <a:gd name="connsiteX1" fmla="*/ 24386 w 47625"/>
              <a:gd name="connsiteY1" fmla="*/ 48199 h 47625"/>
              <a:gd name="connsiteX2" fmla="*/ 3 w 47625"/>
              <a:gd name="connsiteY2" fmla="*/ 24386 h 47625"/>
              <a:gd name="connsiteX3" fmla="*/ 23815 w 47625"/>
              <a:gd name="connsiteY3" fmla="*/ 3 h 47625"/>
              <a:gd name="connsiteX4" fmla="*/ 48199 w 47625"/>
              <a:gd name="connsiteY4" fmla="*/ 2381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8199" y="23815"/>
                </a:moveTo>
                <a:cubicBezTo>
                  <a:pt x="48390" y="37150"/>
                  <a:pt x="37721" y="48008"/>
                  <a:pt x="24386" y="48199"/>
                </a:cubicBezTo>
                <a:cubicBezTo>
                  <a:pt x="11052" y="48390"/>
                  <a:pt x="193" y="37722"/>
                  <a:pt x="3" y="24386"/>
                </a:cubicBezTo>
                <a:cubicBezTo>
                  <a:pt x="-188" y="11052"/>
                  <a:pt x="10480" y="193"/>
                  <a:pt x="23815" y="3"/>
                </a:cubicBezTo>
                <a:cubicBezTo>
                  <a:pt x="37150" y="-188"/>
                  <a:pt x="48009" y="10480"/>
                  <a:pt x="48199" y="23815"/>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2" name="Freeform: Shape 21">
            <a:extLst>
              <a:ext uri="{FF2B5EF4-FFF2-40B4-BE49-F238E27FC236}">
                <a16:creationId xmlns:a16="http://schemas.microsoft.com/office/drawing/2014/main" id="{C0397D62-233E-461A-B131-8517A35291F7}"/>
              </a:ext>
            </a:extLst>
          </p:cNvPr>
          <p:cNvSpPr/>
          <p:nvPr/>
        </p:nvSpPr>
        <p:spPr>
          <a:xfrm>
            <a:off x="6647525" y="3190383"/>
            <a:ext cx="110204" cy="110204"/>
          </a:xfrm>
          <a:custGeom>
            <a:avLst/>
            <a:gdLst>
              <a:gd name="connsiteX0" fmla="*/ 56543 w 57150"/>
              <a:gd name="connsiteY0" fmla="*/ 39112 h 57150"/>
              <a:gd name="connsiteX1" fmla="*/ 19205 w 57150"/>
              <a:gd name="connsiteY1" fmla="*/ 56543 h 57150"/>
              <a:gd name="connsiteX2" fmla="*/ 1774 w 57150"/>
              <a:gd name="connsiteY2" fmla="*/ 19205 h 57150"/>
              <a:gd name="connsiteX3" fmla="*/ 39112 w 57150"/>
              <a:gd name="connsiteY3" fmla="*/ 1774 h 57150"/>
              <a:gd name="connsiteX4" fmla="*/ 56543 w 57150"/>
              <a:gd name="connsiteY4" fmla="*/ 391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543" y="39112"/>
                </a:moveTo>
                <a:cubicBezTo>
                  <a:pt x="51018" y="54257"/>
                  <a:pt x="34349" y="62067"/>
                  <a:pt x="19205" y="56543"/>
                </a:cubicBezTo>
                <a:cubicBezTo>
                  <a:pt x="4060" y="51018"/>
                  <a:pt x="-3751" y="34349"/>
                  <a:pt x="1774" y="19205"/>
                </a:cubicBezTo>
                <a:cubicBezTo>
                  <a:pt x="7298" y="4060"/>
                  <a:pt x="23967" y="-3751"/>
                  <a:pt x="39112" y="1774"/>
                </a:cubicBezTo>
                <a:cubicBezTo>
                  <a:pt x="54257" y="7299"/>
                  <a:pt x="62067" y="23967"/>
                  <a:pt x="56543" y="39112"/>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3" name="Freeform: Shape 22">
            <a:extLst>
              <a:ext uri="{FF2B5EF4-FFF2-40B4-BE49-F238E27FC236}">
                <a16:creationId xmlns:a16="http://schemas.microsoft.com/office/drawing/2014/main" id="{D5ABDA3F-B45D-48C8-BCCF-D09533D799B0}"/>
              </a:ext>
            </a:extLst>
          </p:cNvPr>
          <p:cNvSpPr/>
          <p:nvPr/>
        </p:nvSpPr>
        <p:spPr>
          <a:xfrm>
            <a:off x="6923969" y="3511644"/>
            <a:ext cx="55103" cy="55103"/>
          </a:xfrm>
          <a:custGeom>
            <a:avLst/>
            <a:gdLst>
              <a:gd name="connsiteX0" fmla="*/ 35104 w 28575"/>
              <a:gd name="connsiteY0" fmla="*/ 24245 h 28575"/>
              <a:gd name="connsiteX1" fmla="*/ 11958 w 28575"/>
              <a:gd name="connsiteY1" fmla="*/ 35104 h 28575"/>
              <a:gd name="connsiteX2" fmla="*/ 1100 w 28575"/>
              <a:gd name="connsiteY2" fmla="*/ 11958 h 28575"/>
              <a:gd name="connsiteX3" fmla="*/ 24246 w 28575"/>
              <a:gd name="connsiteY3" fmla="*/ 1100 h 28575"/>
              <a:gd name="connsiteX4" fmla="*/ 35104 w 28575"/>
              <a:gd name="connsiteY4" fmla="*/ 242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5104" y="24245"/>
                </a:moveTo>
                <a:cubicBezTo>
                  <a:pt x="31675" y="33675"/>
                  <a:pt x="21293" y="38533"/>
                  <a:pt x="11958" y="35104"/>
                </a:cubicBezTo>
                <a:cubicBezTo>
                  <a:pt x="2528" y="31675"/>
                  <a:pt x="-2329" y="21293"/>
                  <a:pt x="1100" y="11958"/>
                </a:cubicBezTo>
                <a:cubicBezTo>
                  <a:pt x="4529" y="2528"/>
                  <a:pt x="14911" y="-2329"/>
                  <a:pt x="24246" y="1100"/>
                </a:cubicBezTo>
                <a:cubicBezTo>
                  <a:pt x="33580" y="4433"/>
                  <a:pt x="38438" y="14816"/>
                  <a:pt x="35104" y="24245"/>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4" name="Freeform: Shape 23">
            <a:extLst>
              <a:ext uri="{FF2B5EF4-FFF2-40B4-BE49-F238E27FC236}">
                <a16:creationId xmlns:a16="http://schemas.microsoft.com/office/drawing/2014/main" id="{A346F744-0520-4578-8799-0FA1E1FC077C}"/>
              </a:ext>
            </a:extLst>
          </p:cNvPr>
          <p:cNvSpPr/>
          <p:nvPr/>
        </p:nvSpPr>
        <p:spPr>
          <a:xfrm>
            <a:off x="6719949" y="3730628"/>
            <a:ext cx="36734" cy="36734"/>
          </a:xfrm>
          <a:custGeom>
            <a:avLst/>
            <a:gdLst>
              <a:gd name="connsiteX0" fmla="*/ 23080 w 19050"/>
              <a:gd name="connsiteY0" fmla="*/ 15936 h 19050"/>
              <a:gd name="connsiteX1" fmla="*/ 7840 w 19050"/>
              <a:gd name="connsiteY1" fmla="*/ 23080 h 19050"/>
              <a:gd name="connsiteX2" fmla="*/ 696 w 19050"/>
              <a:gd name="connsiteY2" fmla="*/ 7840 h 19050"/>
              <a:gd name="connsiteX3" fmla="*/ 15936 w 19050"/>
              <a:gd name="connsiteY3" fmla="*/ 696 h 19050"/>
              <a:gd name="connsiteX4" fmla="*/ 23080 w 19050"/>
              <a:gd name="connsiteY4" fmla="*/ 159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080" y="15936"/>
                </a:moveTo>
                <a:cubicBezTo>
                  <a:pt x="20889" y="22127"/>
                  <a:pt x="14031" y="25271"/>
                  <a:pt x="7840" y="23080"/>
                </a:cubicBezTo>
                <a:cubicBezTo>
                  <a:pt x="1649" y="20889"/>
                  <a:pt x="-1495" y="14031"/>
                  <a:pt x="696" y="7840"/>
                </a:cubicBezTo>
                <a:cubicBezTo>
                  <a:pt x="2887" y="1648"/>
                  <a:pt x="9745" y="-1495"/>
                  <a:pt x="15936" y="696"/>
                </a:cubicBezTo>
                <a:cubicBezTo>
                  <a:pt x="22223" y="2982"/>
                  <a:pt x="25366" y="9840"/>
                  <a:pt x="23080" y="15936"/>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5" name="Freeform: Shape 24">
            <a:extLst>
              <a:ext uri="{FF2B5EF4-FFF2-40B4-BE49-F238E27FC236}">
                <a16:creationId xmlns:a16="http://schemas.microsoft.com/office/drawing/2014/main" id="{52AEE2A0-E509-478D-8143-1AE3C65D6E1C}"/>
              </a:ext>
            </a:extLst>
          </p:cNvPr>
          <p:cNvSpPr/>
          <p:nvPr/>
        </p:nvSpPr>
        <p:spPr>
          <a:xfrm>
            <a:off x="7103829" y="3166931"/>
            <a:ext cx="36734" cy="36734"/>
          </a:xfrm>
          <a:custGeom>
            <a:avLst/>
            <a:gdLst>
              <a:gd name="connsiteX0" fmla="*/ 23080 w 19050"/>
              <a:gd name="connsiteY0" fmla="*/ 15936 h 19050"/>
              <a:gd name="connsiteX1" fmla="*/ 7840 w 19050"/>
              <a:gd name="connsiteY1" fmla="*/ 23080 h 19050"/>
              <a:gd name="connsiteX2" fmla="*/ 696 w 19050"/>
              <a:gd name="connsiteY2" fmla="*/ 7840 h 19050"/>
              <a:gd name="connsiteX3" fmla="*/ 15936 w 19050"/>
              <a:gd name="connsiteY3" fmla="*/ 696 h 19050"/>
              <a:gd name="connsiteX4" fmla="*/ 23080 w 19050"/>
              <a:gd name="connsiteY4" fmla="*/ 1593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080" y="15936"/>
                </a:moveTo>
                <a:cubicBezTo>
                  <a:pt x="20889" y="22127"/>
                  <a:pt x="14031" y="25271"/>
                  <a:pt x="7840" y="23080"/>
                </a:cubicBezTo>
                <a:cubicBezTo>
                  <a:pt x="1649" y="20889"/>
                  <a:pt x="-1495" y="14031"/>
                  <a:pt x="696" y="7840"/>
                </a:cubicBezTo>
                <a:cubicBezTo>
                  <a:pt x="2887" y="1649"/>
                  <a:pt x="9745" y="-1495"/>
                  <a:pt x="15936" y="696"/>
                </a:cubicBezTo>
                <a:cubicBezTo>
                  <a:pt x="22127" y="2982"/>
                  <a:pt x="25271" y="9840"/>
                  <a:pt x="23080" y="15936"/>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6" name="Freeform: Shape 25">
            <a:extLst>
              <a:ext uri="{FF2B5EF4-FFF2-40B4-BE49-F238E27FC236}">
                <a16:creationId xmlns:a16="http://schemas.microsoft.com/office/drawing/2014/main" id="{9131B44A-CC4A-4C22-8C97-3249E38B55E8}"/>
              </a:ext>
            </a:extLst>
          </p:cNvPr>
          <p:cNvSpPr/>
          <p:nvPr/>
        </p:nvSpPr>
        <p:spPr>
          <a:xfrm>
            <a:off x="6399705" y="4112248"/>
            <a:ext cx="91837" cy="91837"/>
          </a:xfrm>
          <a:custGeom>
            <a:avLst/>
            <a:gdLst>
              <a:gd name="connsiteX0" fmla="*/ 1 w 47625"/>
              <a:gd name="connsiteY0" fmla="*/ 24386 h 47625"/>
              <a:gd name="connsiteX1" fmla="*/ 24385 w 47625"/>
              <a:gd name="connsiteY1" fmla="*/ 48199 h 47625"/>
              <a:gd name="connsiteX2" fmla="*/ 48197 w 47625"/>
              <a:gd name="connsiteY2" fmla="*/ 23815 h 47625"/>
              <a:gd name="connsiteX3" fmla="*/ 23813 w 47625"/>
              <a:gd name="connsiteY3" fmla="*/ 3 h 47625"/>
              <a:gd name="connsiteX4" fmla="*/ 1 w 47625"/>
              <a:gd name="connsiteY4" fmla="*/ 2438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1" y="24386"/>
                </a:moveTo>
                <a:cubicBezTo>
                  <a:pt x="191" y="37721"/>
                  <a:pt x="11050" y="48390"/>
                  <a:pt x="24385" y="48199"/>
                </a:cubicBezTo>
                <a:cubicBezTo>
                  <a:pt x="37720" y="48008"/>
                  <a:pt x="48388" y="37150"/>
                  <a:pt x="48197" y="23815"/>
                </a:cubicBezTo>
                <a:cubicBezTo>
                  <a:pt x="48007" y="10480"/>
                  <a:pt x="37148" y="-188"/>
                  <a:pt x="23813" y="3"/>
                </a:cubicBezTo>
                <a:cubicBezTo>
                  <a:pt x="10573" y="98"/>
                  <a:pt x="-95" y="11052"/>
                  <a:pt x="1" y="24386"/>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7" name="Freeform: Shape 26">
            <a:extLst>
              <a:ext uri="{FF2B5EF4-FFF2-40B4-BE49-F238E27FC236}">
                <a16:creationId xmlns:a16="http://schemas.microsoft.com/office/drawing/2014/main" id="{848EF684-1BBC-4857-B288-CC72B9AB2356}"/>
              </a:ext>
            </a:extLst>
          </p:cNvPr>
          <p:cNvSpPr/>
          <p:nvPr/>
        </p:nvSpPr>
        <p:spPr>
          <a:xfrm>
            <a:off x="6498200" y="4402317"/>
            <a:ext cx="110204" cy="110204"/>
          </a:xfrm>
          <a:custGeom>
            <a:avLst/>
            <a:gdLst>
              <a:gd name="connsiteX0" fmla="*/ 1978 w 57150"/>
              <a:gd name="connsiteY0" fmla="*/ 39696 h 57150"/>
              <a:gd name="connsiteX1" fmla="*/ 39696 w 57150"/>
              <a:gd name="connsiteY1" fmla="*/ 56270 h 57150"/>
              <a:gd name="connsiteX2" fmla="*/ 56270 w 57150"/>
              <a:gd name="connsiteY2" fmla="*/ 18551 h 57150"/>
              <a:gd name="connsiteX3" fmla="*/ 18551 w 57150"/>
              <a:gd name="connsiteY3" fmla="*/ 1977 h 57150"/>
              <a:gd name="connsiteX4" fmla="*/ 1978 w 57150"/>
              <a:gd name="connsiteY4" fmla="*/ 3969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1978" y="39696"/>
                </a:moveTo>
                <a:cubicBezTo>
                  <a:pt x="7788" y="54651"/>
                  <a:pt x="24742" y="62080"/>
                  <a:pt x="39696" y="56270"/>
                </a:cubicBezTo>
                <a:cubicBezTo>
                  <a:pt x="54651" y="50460"/>
                  <a:pt x="62080" y="33505"/>
                  <a:pt x="56270" y="18551"/>
                </a:cubicBezTo>
                <a:cubicBezTo>
                  <a:pt x="50460" y="3597"/>
                  <a:pt x="33505" y="-3833"/>
                  <a:pt x="18551" y="1977"/>
                </a:cubicBezTo>
                <a:cubicBezTo>
                  <a:pt x="3597" y="7788"/>
                  <a:pt x="-3833" y="24647"/>
                  <a:pt x="1978" y="39696"/>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8" name="Freeform: Shape 27">
            <a:extLst>
              <a:ext uri="{FF2B5EF4-FFF2-40B4-BE49-F238E27FC236}">
                <a16:creationId xmlns:a16="http://schemas.microsoft.com/office/drawing/2014/main" id="{37E04152-AEB8-4F8C-8612-02C647C89EB4}"/>
              </a:ext>
            </a:extLst>
          </p:cNvPr>
          <p:cNvSpPr/>
          <p:nvPr/>
        </p:nvSpPr>
        <p:spPr>
          <a:xfrm>
            <a:off x="6433132" y="4829497"/>
            <a:ext cx="55103" cy="55103"/>
          </a:xfrm>
          <a:custGeom>
            <a:avLst/>
            <a:gdLst>
              <a:gd name="connsiteX0" fmla="*/ 1239 w 28575"/>
              <a:gd name="connsiteY0" fmla="*/ 24671 h 28575"/>
              <a:gd name="connsiteX1" fmla="*/ 24671 w 28575"/>
              <a:gd name="connsiteY1" fmla="*/ 34958 h 28575"/>
              <a:gd name="connsiteX2" fmla="*/ 34958 w 28575"/>
              <a:gd name="connsiteY2" fmla="*/ 11526 h 28575"/>
              <a:gd name="connsiteX3" fmla="*/ 11526 w 28575"/>
              <a:gd name="connsiteY3" fmla="*/ 1239 h 28575"/>
              <a:gd name="connsiteX4" fmla="*/ 1239 w 28575"/>
              <a:gd name="connsiteY4" fmla="*/ 2467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239" y="24671"/>
                </a:moveTo>
                <a:cubicBezTo>
                  <a:pt x="4859" y="34005"/>
                  <a:pt x="15336" y="38577"/>
                  <a:pt x="24671" y="34958"/>
                </a:cubicBezTo>
                <a:cubicBezTo>
                  <a:pt x="34005" y="31338"/>
                  <a:pt x="38577" y="20861"/>
                  <a:pt x="34958" y="11526"/>
                </a:cubicBezTo>
                <a:cubicBezTo>
                  <a:pt x="31338" y="2192"/>
                  <a:pt x="20861" y="-2380"/>
                  <a:pt x="11526" y="1239"/>
                </a:cubicBezTo>
                <a:cubicBezTo>
                  <a:pt x="2192" y="4859"/>
                  <a:pt x="-2380" y="15336"/>
                  <a:pt x="1239" y="24671"/>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29" name="Freeform: Shape 28">
            <a:extLst>
              <a:ext uri="{FF2B5EF4-FFF2-40B4-BE49-F238E27FC236}">
                <a16:creationId xmlns:a16="http://schemas.microsoft.com/office/drawing/2014/main" id="{DB04AE0D-4E7F-4C73-AA4A-746BAB58BEB3}"/>
              </a:ext>
            </a:extLst>
          </p:cNvPr>
          <p:cNvSpPr/>
          <p:nvPr/>
        </p:nvSpPr>
        <p:spPr>
          <a:xfrm>
            <a:off x="6525621" y="5338797"/>
            <a:ext cx="55103" cy="55103"/>
          </a:xfrm>
          <a:custGeom>
            <a:avLst/>
            <a:gdLst>
              <a:gd name="connsiteX0" fmla="*/ 36195 w 28575"/>
              <a:gd name="connsiteY0" fmla="*/ 18097 h 28575"/>
              <a:gd name="connsiteX1" fmla="*/ 18097 w 28575"/>
              <a:gd name="connsiteY1" fmla="*/ 36195 h 28575"/>
              <a:gd name="connsiteX2" fmla="*/ 0 w 28575"/>
              <a:gd name="connsiteY2" fmla="*/ 18097 h 28575"/>
              <a:gd name="connsiteX3" fmla="*/ 18097 w 28575"/>
              <a:gd name="connsiteY3" fmla="*/ 0 h 28575"/>
              <a:gd name="connsiteX4" fmla="*/ 36195 w 28575"/>
              <a:gd name="connsiteY4" fmla="*/ 1809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6195" y="18097"/>
                </a:moveTo>
                <a:cubicBezTo>
                  <a:pt x="36195" y="28092"/>
                  <a:pt x="28093" y="36195"/>
                  <a:pt x="18097" y="36195"/>
                </a:cubicBezTo>
                <a:cubicBezTo>
                  <a:pt x="8102" y="36195"/>
                  <a:pt x="0" y="28092"/>
                  <a:pt x="0" y="18097"/>
                </a:cubicBezTo>
                <a:cubicBezTo>
                  <a:pt x="0" y="8102"/>
                  <a:pt x="8102" y="0"/>
                  <a:pt x="18097" y="0"/>
                </a:cubicBezTo>
                <a:cubicBezTo>
                  <a:pt x="28093" y="0"/>
                  <a:pt x="36195" y="8102"/>
                  <a:pt x="36195" y="18097"/>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30" name="Freeform: Shape 29">
            <a:extLst>
              <a:ext uri="{FF2B5EF4-FFF2-40B4-BE49-F238E27FC236}">
                <a16:creationId xmlns:a16="http://schemas.microsoft.com/office/drawing/2014/main" id="{AE8D724B-D99F-4B49-9A78-C9549D920DBC}"/>
              </a:ext>
            </a:extLst>
          </p:cNvPr>
          <p:cNvSpPr/>
          <p:nvPr/>
        </p:nvSpPr>
        <p:spPr>
          <a:xfrm>
            <a:off x="6265900" y="4606793"/>
            <a:ext cx="36734" cy="36734"/>
          </a:xfrm>
          <a:custGeom>
            <a:avLst/>
            <a:gdLst>
              <a:gd name="connsiteX0" fmla="*/ 810 w 19050"/>
              <a:gd name="connsiteY0" fmla="*/ 16146 h 19050"/>
              <a:gd name="connsiteX1" fmla="*/ 16146 w 19050"/>
              <a:gd name="connsiteY1" fmla="*/ 22908 h 19050"/>
              <a:gd name="connsiteX2" fmla="*/ 22908 w 19050"/>
              <a:gd name="connsiteY2" fmla="*/ 7573 h 19050"/>
              <a:gd name="connsiteX3" fmla="*/ 7573 w 19050"/>
              <a:gd name="connsiteY3" fmla="*/ 810 h 19050"/>
              <a:gd name="connsiteX4" fmla="*/ 810 w 19050"/>
              <a:gd name="connsiteY4" fmla="*/ 1614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810" y="16146"/>
                </a:moveTo>
                <a:cubicBezTo>
                  <a:pt x="3192" y="22242"/>
                  <a:pt x="10050" y="25290"/>
                  <a:pt x="16146" y="22908"/>
                </a:cubicBezTo>
                <a:cubicBezTo>
                  <a:pt x="22242" y="20527"/>
                  <a:pt x="25290" y="13669"/>
                  <a:pt x="22908" y="7573"/>
                </a:cubicBezTo>
                <a:cubicBezTo>
                  <a:pt x="20527" y="1477"/>
                  <a:pt x="13669" y="-1571"/>
                  <a:pt x="7573" y="810"/>
                </a:cubicBezTo>
                <a:cubicBezTo>
                  <a:pt x="1477" y="3192"/>
                  <a:pt x="-1571" y="10050"/>
                  <a:pt x="810" y="16146"/>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31" name="Freeform: Shape 30">
            <a:extLst>
              <a:ext uri="{FF2B5EF4-FFF2-40B4-BE49-F238E27FC236}">
                <a16:creationId xmlns:a16="http://schemas.microsoft.com/office/drawing/2014/main" id="{1DEFEF2E-6AB5-4294-90DC-4D091E7F137C}"/>
              </a:ext>
            </a:extLst>
          </p:cNvPr>
          <p:cNvSpPr/>
          <p:nvPr/>
        </p:nvSpPr>
        <p:spPr>
          <a:xfrm>
            <a:off x="6664937" y="5542213"/>
            <a:ext cx="36734" cy="36734"/>
          </a:xfrm>
          <a:custGeom>
            <a:avLst/>
            <a:gdLst>
              <a:gd name="connsiteX0" fmla="*/ 810 w 19050"/>
              <a:gd name="connsiteY0" fmla="*/ 16146 h 19050"/>
              <a:gd name="connsiteX1" fmla="*/ 16146 w 19050"/>
              <a:gd name="connsiteY1" fmla="*/ 22908 h 19050"/>
              <a:gd name="connsiteX2" fmla="*/ 22908 w 19050"/>
              <a:gd name="connsiteY2" fmla="*/ 7573 h 19050"/>
              <a:gd name="connsiteX3" fmla="*/ 7573 w 19050"/>
              <a:gd name="connsiteY3" fmla="*/ 810 h 19050"/>
              <a:gd name="connsiteX4" fmla="*/ 810 w 19050"/>
              <a:gd name="connsiteY4" fmla="*/ 1614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810" y="16146"/>
                </a:moveTo>
                <a:cubicBezTo>
                  <a:pt x="3192" y="22242"/>
                  <a:pt x="10050" y="25290"/>
                  <a:pt x="16146" y="22908"/>
                </a:cubicBezTo>
                <a:cubicBezTo>
                  <a:pt x="22242" y="20527"/>
                  <a:pt x="25290" y="13669"/>
                  <a:pt x="22908" y="7573"/>
                </a:cubicBezTo>
                <a:cubicBezTo>
                  <a:pt x="20527" y="1477"/>
                  <a:pt x="13669" y="-1571"/>
                  <a:pt x="7573" y="810"/>
                </a:cubicBezTo>
                <a:cubicBezTo>
                  <a:pt x="1477" y="3096"/>
                  <a:pt x="-1571" y="9954"/>
                  <a:pt x="810" y="16146"/>
                </a:cubicBezTo>
                <a:close/>
              </a:path>
            </a:pathLst>
          </a:custGeom>
          <a:solidFill>
            <a:schemeClr val="bg2">
              <a:alpha val="25000"/>
            </a:schemeClr>
          </a:solidFill>
          <a:ln w="9525" cap="flat">
            <a:noFill/>
            <a:prstDash val="solid"/>
            <a:miter/>
          </a:ln>
        </p:spPr>
        <p:txBody>
          <a:bodyPr rtlCol="0" anchor="ctr"/>
          <a:lstStyle/>
          <a:p>
            <a:endParaRPr lang="en-US">
              <a:solidFill>
                <a:schemeClr val="tx2">
                  <a:lumMod val="50000"/>
                  <a:lumOff val="50000"/>
                </a:schemeClr>
              </a:solidFill>
            </a:endParaRPr>
          </a:p>
        </p:txBody>
      </p:sp>
      <p:sp>
        <p:nvSpPr>
          <p:cNvPr id="32" name="Freeform: Shape 31">
            <a:extLst>
              <a:ext uri="{FF2B5EF4-FFF2-40B4-BE49-F238E27FC236}">
                <a16:creationId xmlns:a16="http://schemas.microsoft.com/office/drawing/2014/main" id="{D4231EAA-193E-485D-8A48-598EDBFBF972}"/>
              </a:ext>
            </a:extLst>
          </p:cNvPr>
          <p:cNvSpPr/>
          <p:nvPr/>
        </p:nvSpPr>
        <p:spPr>
          <a:xfrm>
            <a:off x="3114903" y="4725244"/>
            <a:ext cx="36734" cy="36734"/>
          </a:xfrm>
          <a:custGeom>
            <a:avLst/>
            <a:gdLst>
              <a:gd name="connsiteX0" fmla="*/ 20177 w 19050"/>
              <a:gd name="connsiteY0" fmla="*/ 13986 h 19050"/>
              <a:gd name="connsiteX1" fmla="*/ 6842 w 19050"/>
              <a:gd name="connsiteY1" fmla="*/ 20177 h 19050"/>
              <a:gd name="connsiteX2" fmla="*/ 651 w 19050"/>
              <a:gd name="connsiteY2" fmla="*/ 6842 h 19050"/>
              <a:gd name="connsiteX3" fmla="*/ 13986 w 19050"/>
              <a:gd name="connsiteY3" fmla="*/ 651 h 19050"/>
              <a:gd name="connsiteX4" fmla="*/ 20177 w 19050"/>
              <a:gd name="connsiteY4" fmla="*/ 139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177" y="13986"/>
                </a:moveTo>
                <a:cubicBezTo>
                  <a:pt x="18177" y="19415"/>
                  <a:pt x="12271" y="22177"/>
                  <a:pt x="6842" y="20177"/>
                </a:cubicBezTo>
                <a:cubicBezTo>
                  <a:pt x="1413" y="18177"/>
                  <a:pt x="-1349" y="12271"/>
                  <a:pt x="651" y="6842"/>
                </a:cubicBezTo>
                <a:cubicBezTo>
                  <a:pt x="2651" y="1413"/>
                  <a:pt x="8557" y="-1349"/>
                  <a:pt x="13986" y="651"/>
                </a:cubicBezTo>
                <a:cubicBezTo>
                  <a:pt x="19320" y="2651"/>
                  <a:pt x="22177" y="8652"/>
                  <a:pt x="20177" y="13986"/>
                </a:cubicBezTo>
                <a:close/>
              </a:path>
            </a:pathLst>
          </a:custGeom>
          <a:solidFill>
            <a:srgbClr val="E6E5FB"/>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2100675-C501-43E4-85EA-4D2848A3719B}"/>
              </a:ext>
            </a:extLst>
          </p:cNvPr>
          <p:cNvSpPr/>
          <p:nvPr/>
        </p:nvSpPr>
        <p:spPr>
          <a:xfrm>
            <a:off x="2460474" y="5750242"/>
            <a:ext cx="36734" cy="36734"/>
          </a:xfrm>
          <a:custGeom>
            <a:avLst/>
            <a:gdLst>
              <a:gd name="connsiteX0" fmla="*/ 20177 w 19050"/>
              <a:gd name="connsiteY0" fmla="*/ 13986 h 19050"/>
              <a:gd name="connsiteX1" fmla="*/ 6842 w 19050"/>
              <a:gd name="connsiteY1" fmla="*/ 20177 h 19050"/>
              <a:gd name="connsiteX2" fmla="*/ 651 w 19050"/>
              <a:gd name="connsiteY2" fmla="*/ 6842 h 19050"/>
              <a:gd name="connsiteX3" fmla="*/ 13986 w 19050"/>
              <a:gd name="connsiteY3" fmla="*/ 651 h 19050"/>
              <a:gd name="connsiteX4" fmla="*/ 20177 w 19050"/>
              <a:gd name="connsiteY4" fmla="*/ 139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177" y="13986"/>
                </a:moveTo>
                <a:cubicBezTo>
                  <a:pt x="18177" y="19415"/>
                  <a:pt x="12271" y="22178"/>
                  <a:pt x="6842" y="20177"/>
                </a:cubicBezTo>
                <a:cubicBezTo>
                  <a:pt x="1413" y="18177"/>
                  <a:pt x="-1349" y="12271"/>
                  <a:pt x="651" y="6842"/>
                </a:cubicBezTo>
                <a:cubicBezTo>
                  <a:pt x="2651" y="1413"/>
                  <a:pt x="8557" y="-1349"/>
                  <a:pt x="13986" y="651"/>
                </a:cubicBezTo>
                <a:cubicBezTo>
                  <a:pt x="19320" y="2651"/>
                  <a:pt x="22177" y="8652"/>
                  <a:pt x="20177" y="13986"/>
                </a:cubicBezTo>
                <a:close/>
              </a:path>
            </a:pathLst>
          </a:custGeom>
          <a:solidFill>
            <a:schemeClr val="bg1"/>
          </a:solidFill>
          <a:ln w="9525" cap="flat">
            <a:noFill/>
            <a:prstDash val="solid"/>
            <a:miter/>
          </a:ln>
        </p:spPr>
        <p:txBody>
          <a:bodyPr rtlCol="0" anchor="ctr"/>
          <a:lstStyle/>
          <a:p>
            <a:endParaRPr lang="en-US"/>
          </a:p>
        </p:txBody>
      </p:sp>
      <p:sp>
        <p:nvSpPr>
          <p:cNvPr id="227" name="Right Brace 226">
            <a:extLst>
              <a:ext uri="{FF2B5EF4-FFF2-40B4-BE49-F238E27FC236}">
                <a16:creationId xmlns:a16="http://schemas.microsoft.com/office/drawing/2014/main" id="{1FF89183-4FDC-4F47-8281-24CEF60EC7BE}"/>
              </a:ext>
            </a:extLst>
          </p:cNvPr>
          <p:cNvSpPr/>
          <p:nvPr/>
        </p:nvSpPr>
        <p:spPr>
          <a:xfrm flipH="1">
            <a:off x="7152168" y="2396431"/>
            <a:ext cx="212591" cy="4043835"/>
          </a:xfrm>
          <a:prstGeom prst="rightBrace">
            <a:avLst>
              <a:gd name="adj1" fmla="val 65683"/>
              <a:gd name="adj2" fmla="val 50000"/>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8" name="Right Brace 227">
            <a:extLst>
              <a:ext uri="{FF2B5EF4-FFF2-40B4-BE49-F238E27FC236}">
                <a16:creationId xmlns:a16="http://schemas.microsoft.com/office/drawing/2014/main" id="{E3CDA578-9B3A-4FCD-962D-4C34695CD790}"/>
              </a:ext>
            </a:extLst>
          </p:cNvPr>
          <p:cNvSpPr/>
          <p:nvPr/>
        </p:nvSpPr>
        <p:spPr>
          <a:xfrm flipH="1">
            <a:off x="7152165" y="537127"/>
            <a:ext cx="212591" cy="1598121"/>
          </a:xfrm>
          <a:prstGeom prst="rightBrace">
            <a:avLst>
              <a:gd name="adj1" fmla="val 65683"/>
              <a:gd name="adj2" fmla="val 50000"/>
            </a:avLst>
          </a:prstGeom>
          <a:ln w="12700" cap="rnd">
            <a:solidFill>
              <a:srgbClr val="00CFD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TextBox 229">
            <a:extLst>
              <a:ext uri="{FF2B5EF4-FFF2-40B4-BE49-F238E27FC236}">
                <a16:creationId xmlns:a16="http://schemas.microsoft.com/office/drawing/2014/main" id="{C35A7F60-FC32-494F-B4CE-C45215209AAA}"/>
              </a:ext>
            </a:extLst>
          </p:cNvPr>
          <p:cNvSpPr txBox="1"/>
          <p:nvPr/>
        </p:nvSpPr>
        <p:spPr>
          <a:xfrm>
            <a:off x="7381806" y="2712724"/>
            <a:ext cx="830677" cy="246221"/>
          </a:xfrm>
          <a:prstGeom prst="rect">
            <a:avLst/>
          </a:prstGeom>
          <a:noFill/>
        </p:spPr>
        <p:txBody>
          <a:bodyPr wrap="none" rtlCol="0">
            <a:spAutoFit/>
          </a:bodyPr>
          <a:lstStyle/>
          <a:p>
            <a:r>
              <a:rPr lang="cs-CZ" sz="1000" dirty="0">
                <a:solidFill>
                  <a:srgbClr val="222630"/>
                </a:solidFill>
                <a:latin typeface="Arial Nova"/>
              </a:rPr>
              <a:t>Nepravdivé</a:t>
            </a:r>
            <a:endParaRPr lang="en-US" sz="1000" dirty="0">
              <a:solidFill>
                <a:srgbClr val="222630"/>
              </a:solidFill>
              <a:latin typeface="Arial Nova"/>
            </a:endParaRPr>
          </a:p>
        </p:txBody>
      </p:sp>
      <p:sp>
        <p:nvSpPr>
          <p:cNvPr id="231" name="TextBox 230">
            <a:extLst>
              <a:ext uri="{FF2B5EF4-FFF2-40B4-BE49-F238E27FC236}">
                <a16:creationId xmlns:a16="http://schemas.microsoft.com/office/drawing/2014/main" id="{55CF5821-0E57-41E0-9B8C-145E1969869C}"/>
              </a:ext>
            </a:extLst>
          </p:cNvPr>
          <p:cNvSpPr txBox="1"/>
          <p:nvPr/>
        </p:nvSpPr>
        <p:spPr>
          <a:xfrm>
            <a:off x="7381806" y="2938194"/>
            <a:ext cx="1678665" cy="246221"/>
          </a:xfrm>
          <a:prstGeom prst="rect">
            <a:avLst/>
          </a:prstGeom>
          <a:noFill/>
        </p:spPr>
        <p:txBody>
          <a:bodyPr wrap="none" rtlCol="0">
            <a:spAutoFit/>
          </a:bodyPr>
          <a:lstStyle/>
          <a:p>
            <a:r>
              <a:rPr lang="cs-CZ" sz="1000" dirty="0">
                <a:solidFill>
                  <a:srgbClr val="222630"/>
                </a:solidFill>
                <a:latin typeface="Arial Nova"/>
              </a:rPr>
              <a:t>nebo zavádějící informace</a:t>
            </a:r>
            <a:endParaRPr lang="en-US" sz="1000" dirty="0">
              <a:solidFill>
                <a:srgbClr val="222630"/>
              </a:solidFill>
              <a:latin typeface="Arial Nova"/>
            </a:endParaRPr>
          </a:p>
        </p:txBody>
      </p:sp>
      <p:sp>
        <p:nvSpPr>
          <p:cNvPr id="232" name="TextBox 231">
            <a:extLst>
              <a:ext uri="{FF2B5EF4-FFF2-40B4-BE49-F238E27FC236}">
                <a16:creationId xmlns:a16="http://schemas.microsoft.com/office/drawing/2014/main" id="{58CAE983-845F-4900-98B2-3D73600C8BEA}"/>
              </a:ext>
            </a:extLst>
          </p:cNvPr>
          <p:cNvSpPr txBox="1"/>
          <p:nvPr/>
        </p:nvSpPr>
        <p:spPr>
          <a:xfrm>
            <a:off x="7381806" y="3163664"/>
            <a:ext cx="1653017" cy="246221"/>
          </a:xfrm>
          <a:prstGeom prst="rect">
            <a:avLst/>
          </a:prstGeom>
          <a:noFill/>
        </p:spPr>
        <p:txBody>
          <a:bodyPr wrap="none" rtlCol="0">
            <a:spAutoFit/>
          </a:bodyPr>
          <a:lstStyle/>
          <a:p>
            <a:r>
              <a:rPr lang="cs-CZ" sz="1000" dirty="0">
                <a:solidFill>
                  <a:srgbClr val="222630"/>
                </a:solidFill>
                <a:latin typeface="Arial Nova"/>
              </a:rPr>
              <a:t>Vytvořeny a prezentovány</a:t>
            </a:r>
            <a:endParaRPr lang="en-US" sz="1000" dirty="0">
              <a:solidFill>
                <a:srgbClr val="222630"/>
              </a:solidFill>
              <a:latin typeface="Arial Nova"/>
            </a:endParaRPr>
          </a:p>
        </p:txBody>
      </p:sp>
      <p:sp>
        <p:nvSpPr>
          <p:cNvPr id="233" name="TextBox 232">
            <a:extLst>
              <a:ext uri="{FF2B5EF4-FFF2-40B4-BE49-F238E27FC236}">
                <a16:creationId xmlns:a16="http://schemas.microsoft.com/office/drawing/2014/main" id="{D0AD1784-051F-435D-A02B-50219BA9FD71}"/>
              </a:ext>
            </a:extLst>
          </p:cNvPr>
          <p:cNvSpPr txBox="1"/>
          <p:nvPr/>
        </p:nvSpPr>
        <p:spPr>
          <a:xfrm>
            <a:off x="7381806" y="3389134"/>
            <a:ext cx="809837" cy="246221"/>
          </a:xfrm>
          <a:prstGeom prst="rect">
            <a:avLst/>
          </a:prstGeom>
          <a:noFill/>
        </p:spPr>
        <p:txBody>
          <a:bodyPr wrap="none" rtlCol="0">
            <a:spAutoFit/>
          </a:bodyPr>
          <a:lstStyle/>
          <a:p>
            <a:r>
              <a:rPr lang="cs-CZ" sz="1000" dirty="0">
                <a:solidFill>
                  <a:srgbClr val="222630"/>
                </a:solidFill>
                <a:latin typeface="Arial Nova"/>
              </a:rPr>
              <a:t>za účelem:</a:t>
            </a:r>
            <a:endParaRPr lang="en-US" sz="1000" dirty="0">
              <a:solidFill>
                <a:srgbClr val="222630"/>
              </a:solidFill>
              <a:latin typeface="Arial Nova"/>
            </a:endParaRPr>
          </a:p>
        </p:txBody>
      </p:sp>
      <p:sp>
        <p:nvSpPr>
          <p:cNvPr id="234" name="TextBox 233">
            <a:extLst>
              <a:ext uri="{FF2B5EF4-FFF2-40B4-BE49-F238E27FC236}">
                <a16:creationId xmlns:a16="http://schemas.microsoft.com/office/drawing/2014/main" id="{7060AEBB-6E62-45B6-A97A-F4EC3E27E18E}"/>
              </a:ext>
            </a:extLst>
          </p:cNvPr>
          <p:cNvSpPr txBox="1"/>
          <p:nvPr/>
        </p:nvSpPr>
        <p:spPr>
          <a:xfrm>
            <a:off x="7381806" y="3614604"/>
            <a:ext cx="1566454" cy="246221"/>
          </a:xfrm>
          <a:prstGeom prst="rect">
            <a:avLst/>
          </a:prstGeom>
          <a:noFill/>
        </p:spPr>
        <p:txBody>
          <a:bodyPr wrap="none" rtlCol="0">
            <a:spAutoFit/>
          </a:bodyPr>
          <a:lstStyle/>
          <a:p>
            <a:pPr marL="171450" indent="-171450">
              <a:buFont typeface="Arial" panose="020B0604020202020204" pitchFamily="34" charset="0"/>
              <a:buChar char="•"/>
            </a:pPr>
            <a:r>
              <a:rPr lang="cs-CZ" sz="1000" dirty="0">
                <a:solidFill>
                  <a:srgbClr val="222630"/>
                </a:solidFill>
                <a:latin typeface="Arial Nova"/>
              </a:rPr>
              <a:t>Hospodářského zisku</a:t>
            </a:r>
            <a:endParaRPr lang="en-US" sz="1000" dirty="0">
              <a:solidFill>
                <a:srgbClr val="222630"/>
              </a:solidFill>
              <a:latin typeface="Arial Nova"/>
            </a:endParaRPr>
          </a:p>
        </p:txBody>
      </p:sp>
      <p:sp>
        <p:nvSpPr>
          <p:cNvPr id="235" name="TextBox 234">
            <a:extLst>
              <a:ext uri="{FF2B5EF4-FFF2-40B4-BE49-F238E27FC236}">
                <a16:creationId xmlns:a16="http://schemas.microsoft.com/office/drawing/2014/main" id="{AD0F8E56-EDEB-41E2-9AAC-110815E5345F}"/>
              </a:ext>
            </a:extLst>
          </p:cNvPr>
          <p:cNvSpPr txBox="1"/>
          <p:nvPr/>
        </p:nvSpPr>
        <p:spPr>
          <a:xfrm>
            <a:off x="7381806" y="3840074"/>
            <a:ext cx="1438214" cy="246221"/>
          </a:xfrm>
          <a:prstGeom prst="rect">
            <a:avLst/>
          </a:prstGeom>
          <a:noFill/>
        </p:spPr>
        <p:txBody>
          <a:bodyPr wrap="none" rtlCol="0">
            <a:spAutoFit/>
          </a:bodyPr>
          <a:lstStyle/>
          <a:p>
            <a:pPr marL="171450" indent="-171450">
              <a:buFont typeface="Arial" panose="020B0604020202020204" pitchFamily="34" charset="0"/>
              <a:buChar char="•"/>
            </a:pPr>
            <a:r>
              <a:rPr lang="cs-CZ" sz="1000" dirty="0">
                <a:solidFill>
                  <a:srgbClr val="222630"/>
                </a:solidFill>
                <a:latin typeface="Arial Nova"/>
              </a:rPr>
              <a:t>Zavázání veřejnosti</a:t>
            </a:r>
            <a:endParaRPr lang="en-US" sz="1000" dirty="0">
              <a:solidFill>
                <a:srgbClr val="222630"/>
              </a:solidFill>
              <a:latin typeface="Arial Nova"/>
            </a:endParaRPr>
          </a:p>
        </p:txBody>
      </p:sp>
      <p:sp>
        <p:nvSpPr>
          <p:cNvPr id="237" name="TextBox 236">
            <a:extLst>
              <a:ext uri="{FF2B5EF4-FFF2-40B4-BE49-F238E27FC236}">
                <a16:creationId xmlns:a16="http://schemas.microsoft.com/office/drawing/2014/main" id="{1AA1E2E1-2CA5-4E4A-9037-D16A5082E7B7}"/>
              </a:ext>
            </a:extLst>
          </p:cNvPr>
          <p:cNvSpPr txBox="1"/>
          <p:nvPr/>
        </p:nvSpPr>
        <p:spPr>
          <a:xfrm>
            <a:off x="7381806" y="4065544"/>
            <a:ext cx="1396536" cy="246221"/>
          </a:xfrm>
          <a:prstGeom prst="rect">
            <a:avLst/>
          </a:prstGeom>
          <a:noFill/>
        </p:spPr>
        <p:txBody>
          <a:bodyPr wrap="none" rtlCol="0">
            <a:spAutoFit/>
          </a:bodyPr>
          <a:lstStyle/>
          <a:p>
            <a:r>
              <a:rPr lang="cs-CZ" sz="1000" dirty="0">
                <a:solidFill>
                  <a:srgbClr val="222630"/>
                </a:solidFill>
                <a:latin typeface="Arial Nova"/>
              </a:rPr>
              <a:t>Mohou způsobit újmu</a:t>
            </a:r>
            <a:endParaRPr lang="en-US" sz="1000" dirty="0">
              <a:solidFill>
                <a:srgbClr val="222630"/>
              </a:solidFill>
              <a:latin typeface="Arial Nova"/>
            </a:endParaRPr>
          </a:p>
        </p:txBody>
      </p:sp>
      <p:sp>
        <p:nvSpPr>
          <p:cNvPr id="239" name="TextBox 238">
            <a:extLst>
              <a:ext uri="{FF2B5EF4-FFF2-40B4-BE49-F238E27FC236}">
                <a16:creationId xmlns:a16="http://schemas.microsoft.com/office/drawing/2014/main" id="{9A5F18D0-1204-4F8B-B29E-67EAFA9B5D3E}"/>
              </a:ext>
            </a:extLst>
          </p:cNvPr>
          <p:cNvSpPr txBox="1"/>
          <p:nvPr/>
        </p:nvSpPr>
        <p:spPr>
          <a:xfrm>
            <a:off x="7435325" y="5215686"/>
            <a:ext cx="1410964" cy="246221"/>
          </a:xfrm>
          <a:prstGeom prst="rect">
            <a:avLst/>
          </a:prstGeom>
          <a:noFill/>
        </p:spPr>
        <p:txBody>
          <a:bodyPr wrap="none" rtlCol="0">
            <a:spAutoFit/>
          </a:bodyPr>
          <a:lstStyle/>
          <a:p>
            <a:r>
              <a:rPr lang="cs-CZ" sz="1000" dirty="0">
                <a:solidFill>
                  <a:srgbClr val="222630"/>
                </a:solidFill>
                <a:latin typeface="Arial Nova"/>
              </a:rPr>
              <a:t>Fakticky správné </a:t>
            </a:r>
            <a:r>
              <a:rPr lang="cs-CZ" sz="1000" dirty="0" err="1">
                <a:solidFill>
                  <a:srgbClr val="222630"/>
                </a:solidFill>
                <a:latin typeface="Arial Nova"/>
              </a:rPr>
              <a:t>info</a:t>
            </a:r>
            <a:endParaRPr lang="en-US" sz="1000" dirty="0">
              <a:solidFill>
                <a:srgbClr val="222630"/>
              </a:solidFill>
              <a:latin typeface="Arial Nova"/>
            </a:endParaRPr>
          </a:p>
        </p:txBody>
      </p:sp>
      <p:sp>
        <p:nvSpPr>
          <p:cNvPr id="240" name="TextBox 239">
            <a:extLst>
              <a:ext uri="{FF2B5EF4-FFF2-40B4-BE49-F238E27FC236}">
                <a16:creationId xmlns:a16="http://schemas.microsoft.com/office/drawing/2014/main" id="{98E114FB-CA2A-4AB5-97EB-3E4DD52DAAC7}"/>
              </a:ext>
            </a:extLst>
          </p:cNvPr>
          <p:cNvSpPr txBox="1"/>
          <p:nvPr/>
        </p:nvSpPr>
        <p:spPr>
          <a:xfrm>
            <a:off x="7434830" y="5499215"/>
            <a:ext cx="1396536" cy="246221"/>
          </a:xfrm>
          <a:prstGeom prst="rect">
            <a:avLst/>
          </a:prstGeom>
          <a:noFill/>
        </p:spPr>
        <p:txBody>
          <a:bodyPr wrap="none" rtlCol="0">
            <a:spAutoFit/>
          </a:bodyPr>
          <a:lstStyle/>
          <a:p>
            <a:r>
              <a:rPr lang="cs-CZ" sz="1000" dirty="0">
                <a:solidFill>
                  <a:srgbClr val="222630"/>
                </a:solidFill>
                <a:latin typeface="Arial Nova"/>
              </a:rPr>
              <a:t>Používané škodlivým </a:t>
            </a:r>
            <a:endParaRPr lang="en-US" sz="1000" dirty="0">
              <a:solidFill>
                <a:srgbClr val="222630"/>
              </a:solidFill>
              <a:latin typeface="Arial Nova"/>
            </a:endParaRPr>
          </a:p>
        </p:txBody>
      </p:sp>
      <p:sp>
        <p:nvSpPr>
          <p:cNvPr id="247" name="TextBox 246">
            <a:extLst>
              <a:ext uri="{FF2B5EF4-FFF2-40B4-BE49-F238E27FC236}">
                <a16:creationId xmlns:a16="http://schemas.microsoft.com/office/drawing/2014/main" id="{91343310-75B5-45E5-895A-E2CCE3093AA7}"/>
              </a:ext>
            </a:extLst>
          </p:cNvPr>
          <p:cNvSpPr txBox="1"/>
          <p:nvPr/>
        </p:nvSpPr>
        <p:spPr>
          <a:xfrm>
            <a:off x="7453525" y="5703913"/>
            <a:ext cx="771365" cy="246221"/>
          </a:xfrm>
          <a:prstGeom prst="rect">
            <a:avLst/>
          </a:prstGeom>
          <a:noFill/>
        </p:spPr>
        <p:txBody>
          <a:bodyPr wrap="none" rtlCol="0">
            <a:spAutoFit/>
          </a:bodyPr>
          <a:lstStyle/>
          <a:p>
            <a:r>
              <a:rPr lang="cs-CZ" sz="1000" dirty="0">
                <a:solidFill>
                  <a:srgbClr val="222630"/>
                </a:solidFill>
                <a:latin typeface="Arial Nova"/>
              </a:rPr>
              <a:t>způsobem</a:t>
            </a:r>
            <a:endParaRPr lang="en-US" sz="1000" dirty="0">
              <a:solidFill>
                <a:srgbClr val="222630"/>
              </a:solidFill>
              <a:latin typeface="Arial Nova"/>
            </a:endParaRPr>
          </a:p>
        </p:txBody>
      </p:sp>
      <p:sp>
        <p:nvSpPr>
          <p:cNvPr id="248" name="TextBox 247">
            <a:extLst>
              <a:ext uri="{FF2B5EF4-FFF2-40B4-BE49-F238E27FC236}">
                <a16:creationId xmlns:a16="http://schemas.microsoft.com/office/drawing/2014/main" id="{8FB31F47-2CDE-47AD-A22E-55DDC1AC3691}"/>
              </a:ext>
            </a:extLst>
          </p:cNvPr>
          <p:cNvSpPr txBox="1"/>
          <p:nvPr/>
        </p:nvSpPr>
        <p:spPr>
          <a:xfrm>
            <a:off x="7381806" y="2487254"/>
            <a:ext cx="769763" cy="246221"/>
          </a:xfrm>
          <a:prstGeom prst="rect">
            <a:avLst/>
          </a:prstGeom>
          <a:noFill/>
        </p:spPr>
        <p:txBody>
          <a:bodyPr wrap="none" rtlCol="0">
            <a:spAutoFit/>
          </a:bodyPr>
          <a:lstStyle/>
          <a:p>
            <a:r>
              <a:rPr lang="cs-CZ" sz="1000" dirty="0">
                <a:solidFill>
                  <a:srgbClr val="222630"/>
                </a:solidFill>
                <a:latin typeface="Arial Nova"/>
              </a:rPr>
              <a:t>Ověřitelné</a:t>
            </a:r>
            <a:endParaRPr lang="en-US" sz="1000" dirty="0">
              <a:solidFill>
                <a:srgbClr val="222630"/>
              </a:solidFill>
              <a:latin typeface="Arial Nova"/>
            </a:endParaRPr>
          </a:p>
        </p:txBody>
      </p:sp>
      <p:sp>
        <p:nvSpPr>
          <p:cNvPr id="250" name="Right Brace 249">
            <a:extLst>
              <a:ext uri="{FF2B5EF4-FFF2-40B4-BE49-F238E27FC236}">
                <a16:creationId xmlns:a16="http://schemas.microsoft.com/office/drawing/2014/main" id="{25C88ABF-0622-4893-9AD3-02982E10200E}"/>
              </a:ext>
            </a:extLst>
          </p:cNvPr>
          <p:cNvSpPr/>
          <p:nvPr/>
        </p:nvSpPr>
        <p:spPr>
          <a:xfrm>
            <a:off x="10676826" y="3376093"/>
            <a:ext cx="307757" cy="2947743"/>
          </a:xfrm>
          <a:prstGeom prst="rightBrace">
            <a:avLst>
              <a:gd name="adj1" fmla="val 65683"/>
              <a:gd name="adj2" fmla="val 50000"/>
            </a:avLst>
          </a:prstGeom>
          <a:solidFill>
            <a:schemeClr val="bg1"/>
          </a:solidFill>
          <a:ln w="12700" cap="rnd">
            <a:solidFill>
              <a:srgbClr val="9EBF0D"/>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3" name="TextBox 252">
            <a:extLst>
              <a:ext uri="{FF2B5EF4-FFF2-40B4-BE49-F238E27FC236}">
                <a16:creationId xmlns:a16="http://schemas.microsoft.com/office/drawing/2014/main" id="{84F93010-BBCC-480E-B395-78E29E26601F}"/>
              </a:ext>
            </a:extLst>
          </p:cNvPr>
          <p:cNvSpPr txBox="1"/>
          <p:nvPr/>
        </p:nvSpPr>
        <p:spPr>
          <a:xfrm>
            <a:off x="7381806" y="562817"/>
            <a:ext cx="769763" cy="246221"/>
          </a:xfrm>
          <a:prstGeom prst="rect">
            <a:avLst/>
          </a:prstGeom>
          <a:noFill/>
        </p:spPr>
        <p:txBody>
          <a:bodyPr wrap="none" rtlCol="0">
            <a:spAutoFit/>
          </a:bodyPr>
          <a:lstStyle/>
          <a:p>
            <a:r>
              <a:rPr lang="cs-CZ" sz="1000" dirty="0">
                <a:solidFill>
                  <a:srgbClr val="222630"/>
                </a:solidFill>
                <a:latin typeface="Arial Nova"/>
              </a:rPr>
              <a:t>Ověřitelné</a:t>
            </a:r>
            <a:endParaRPr lang="en-US" sz="1000" dirty="0">
              <a:solidFill>
                <a:srgbClr val="222630"/>
              </a:solidFill>
              <a:latin typeface="Arial Nova"/>
            </a:endParaRPr>
          </a:p>
        </p:txBody>
      </p:sp>
      <p:sp>
        <p:nvSpPr>
          <p:cNvPr id="254" name="TextBox 253">
            <a:extLst>
              <a:ext uri="{FF2B5EF4-FFF2-40B4-BE49-F238E27FC236}">
                <a16:creationId xmlns:a16="http://schemas.microsoft.com/office/drawing/2014/main" id="{20B06CFE-A8F2-4663-81F2-7953F154EC31}"/>
              </a:ext>
            </a:extLst>
          </p:cNvPr>
          <p:cNvSpPr txBox="1"/>
          <p:nvPr/>
        </p:nvSpPr>
        <p:spPr>
          <a:xfrm>
            <a:off x="7381806" y="887947"/>
            <a:ext cx="1707519" cy="246221"/>
          </a:xfrm>
          <a:prstGeom prst="rect">
            <a:avLst/>
          </a:prstGeom>
          <a:noFill/>
        </p:spPr>
        <p:txBody>
          <a:bodyPr wrap="none" rtlCol="0">
            <a:spAutoFit/>
          </a:bodyPr>
          <a:lstStyle/>
          <a:p>
            <a:r>
              <a:rPr lang="cs-CZ" sz="1000" dirty="0">
                <a:solidFill>
                  <a:srgbClr val="222630"/>
                </a:solidFill>
                <a:latin typeface="Arial Nova"/>
              </a:rPr>
              <a:t>Nesprávné nebo zavádějící</a:t>
            </a:r>
            <a:endParaRPr lang="en-US" sz="1000" dirty="0">
              <a:solidFill>
                <a:srgbClr val="222630"/>
              </a:solidFill>
              <a:latin typeface="Arial Nova"/>
            </a:endParaRPr>
          </a:p>
        </p:txBody>
      </p:sp>
      <p:sp>
        <p:nvSpPr>
          <p:cNvPr id="255" name="TextBox 254">
            <a:extLst>
              <a:ext uri="{FF2B5EF4-FFF2-40B4-BE49-F238E27FC236}">
                <a16:creationId xmlns:a16="http://schemas.microsoft.com/office/drawing/2014/main" id="{88E37D25-A1F0-4F81-9CED-1A740FAE65F7}"/>
              </a:ext>
            </a:extLst>
          </p:cNvPr>
          <p:cNvSpPr txBox="1"/>
          <p:nvPr/>
        </p:nvSpPr>
        <p:spPr>
          <a:xfrm>
            <a:off x="7383205" y="1263731"/>
            <a:ext cx="1351652" cy="400110"/>
          </a:xfrm>
          <a:prstGeom prst="rect">
            <a:avLst/>
          </a:prstGeom>
          <a:noFill/>
        </p:spPr>
        <p:txBody>
          <a:bodyPr wrap="none" rtlCol="0">
            <a:spAutoFit/>
          </a:bodyPr>
          <a:lstStyle/>
          <a:p>
            <a:endParaRPr lang="cs-CZ" sz="1000" dirty="0">
              <a:solidFill>
                <a:srgbClr val="222630"/>
              </a:solidFill>
              <a:latin typeface="Arial Nova"/>
            </a:endParaRPr>
          </a:p>
          <a:p>
            <a:r>
              <a:rPr lang="cs-CZ" sz="1000" dirty="0">
                <a:solidFill>
                  <a:srgbClr val="222630"/>
                </a:solidFill>
                <a:latin typeface="Arial Nova"/>
              </a:rPr>
              <a:t>Není šířena záměrně</a:t>
            </a:r>
            <a:endParaRPr lang="en-US" sz="1000" dirty="0">
              <a:solidFill>
                <a:srgbClr val="222630"/>
              </a:solidFill>
              <a:latin typeface="Arial Nova"/>
            </a:endParaRPr>
          </a:p>
        </p:txBody>
      </p:sp>
      <p:sp>
        <p:nvSpPr>
          <p:cNvPr id="256" name="TextBox 255">
            <a:extLst>
              <a:ext uri="{FF2B5EF4-FFF2-40B4-BE49-F238E27FC236}">
                <a16:creationId xmlns:a16="http://schemas.microsoft.com/office/drawing/2014/main" id="{342E39C5-FE5B-417A-81E6-1E1A45428796}"/>
              </a:ext>
            </a:extLst>
          </p:cNvPr>
          <p:cNvSpPr txBox="1"/>
          <p:nvPr/>
        </p:nvSpPr>
        <p:spPr>
          <a:xfrm>
            <a:off x="7390568" y="1685311"/>
            <a:ext cx="1497526" cy="246221"/>
          </a:xfrm>
          <a:prstGeom prst="rect">
            <a:avLst/>
          </a:prstGeom>
          <a:noFill/>
        </p:spPr>
        <p:txBody>
          <a:bodyPr wrap="none" rtlCol="0">
            <a:spAutoFit/>
          </a:bodyPr>
          <a:lstStyle/>
          <a:p>
            <a:r>
              <a:rPr lang="cs-CZ" sz="1000" dirty="0">
                <a:solidFill>
                  <a:srgbClr val="222630"/>
                </a:solidFill>
                <a:latin typeface="Arial Nova"/>
              </a:rPr>
              <a:t>za účelem oklamání lidí</a:t>
            </a:r>
            <a:endParaRPr lang="en-US" sz="1000" dirty="0">
              <a:solidFill>
                <a:srgbClr val="222630"/>
              </a:solidFill>
              <a:latin typeface="Arial Nova"/>
            </a:endParaRPr>
          </a:p>
        </p:txBody>
      </p:sp>
      <p:sp>
        <p:nvSpPr>
          <p:cNvPr id="262" name="Right Brace 261">
            <a:extLst>
              <a:ext uri="{FF2B5EF4-FFF2-40B4-BE49-F238E27FC236}">
                <a16:creationId xmlns:a16="http://schemas.microsoft.com/office/drawing/2014/main" id="{F3E18BC1-0DEA-4588-9CDD-A36B3F9E010C}"/>
              </a:ext>
            </a:extLst>
          </p:cNvPr>
          <p:cNvSpPr/>
          <p:nvPr/>
        </p:nvSpPr>
        <p:spPr>
          <a:xfrm>
            <a:off x="10723897" y="714790"/>
            <a:ext cx="152005" cy="2456708"/>
          </a:xfrm>
          <a:prstGeom prst="rightBrace">
            <a:avLst>
              <a:gd name="adj1" fmla="val 65683"/>
              <a:gd name="adj2" fmla="val 50000"/>
            </a:avLst>
          </a:prstGeom>
          <a:ln w="12700" cap="rnd">
            <a:solidFill>
              <a:srgbClr val="00B05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3" name="TextBox 262">
            <a:extLst>
              <a:ext uri="{FF2B5EF4-FFF2-40B4-BE49-F238E27FC236}">
                <a16:creationId xmlns:a16="http://schemas.microsoft.com/office/drawing/2014/main" id="{9B327E57-E2E5-4C29-91DB-0AFAEBBB9BA2}"/>
              </a:ext>
            </a:extLst>
          </p:cNvPr>
          <p:cNvSpPr txBox="1"/>
          <p:nvPr/>
        </p:nvSpPr>
        <p:spPr>
          <a:xfrm>
            <a:off x="10991389" y="3905482"/>
            <a:ext cx="1018824" cy="1816716"/>
          </a:xfrm>
          <a:prstGeom prst="rect">
            <a:avLst/>
          </a:prstGeom>
          <a:noFill/>
        </p:spPr>
        <p:txBody>
          <a:bodyPr wrap="square" rtlCol="0" anchor="ctr" anchorCtr="0">
            <a:spAutoFit/>
          </a:bodyPr>
          <a:lstStyle/>
          <a:p>
            <a:pPr>
              <a:lnSpc>
                <a:spcPts val="1700"/>
              </a:lnSpc>
            </a:pPr>
            <a:r>
              <a:rPr lang="cs-CZ" sz="1100" b="1" dirty="0">
                <a:solidFill>
                  <a:srgbClr val="9EBF0D"/>
                </a:solidFill>
                <a:latin typeface="Arial Nova"/>
              </a:rPr>
              <a:t>Obrana =</a:t>
            </a:r>
          </a:p>
          <a:p>
            <a:pPr>
              <a:lnSpc>
                <a:spcPts val="1700"/>
              </a:lnSpc>
            </a:pPr>
            <a:r>
              <a:rPr lang="cs-CZ" sz="1100" b="1" dirty="0">
                <a:solidFill>
                  <a:srgbClr val="9EBF0D"/>
                </a:solidFill>
                <a:latin typeface="Arial Nova"/>
              </a:rPr>
              <a:t>prevence,</a:t>
            </a:r>
          </a:p>
          <a:p>
            <a:pPr>
              <a:lnSpc>
                <a:spcPts val="1700"/>
              </a:lnSpc>
            </a:pPr>
            <a:r>
              <a:rPr lang="cs-CZ" sz="1100" b="1" dirty="0">
                <a:solidFill>
                  <a:srgbClr val="9EBF0D"/>
                </a:solidFill>
                <a:latin typeface="Arial Nova"/>
              </a:rPr>
              <a:t>vzdělání,</a:t>
            </a:r>
          </a:p>
          <a:p>
            <a:pPr>
              <a:lnSpc>
                <a:spcPts val="1700"/>
              </a:lnSpc>
            </a:pPr>
            <a:r>
              <a:rPr lang="cs-CZ" sz="1100" b="1" dirty="0">
                <a:solidFill>
                  <a:srgbClr val="9EBF0D"/>
                </a:solidFill>
                <a:latin typeface="Arial Nova"/>
              </a:rPr>
              <a:t>blokování </a:t>
            </a:r>
          </a:p>
          <a:p>
            <a:pPr>
              <a:lnSpc>
                <a:spcPts val="1700"/>
              </a:lnSpc>
            </a:pPr>
            <a:r>
              <a:rPr lang="cs-CZ" sz="1100" b="1" dirty="0">
                <a:solidFill>
                  <a:srgbClr val="9EBF0D"/>
                </a:solidFill>
                <a:latin typeface="Arial Nova"/>
              </a:rPr>
              <a:t>podezřelých účtů,</a:t>
            </a:r>
          </a:p>
          <a:p>
            <a:pPr>
              <a:lnSpc>
                <a:spcPts val="1700"/>
              </a:lnSpc>
            </a:pPr>
            <a:r>
              <a:rPr lang="cs-CZ" sz="1100" b="1" dirty="0">
                <a:solidFill>
                  <a:srgbClr val="9EBF0D"/>
                </a:solidFill>
                <a:latin typeface="Arial Nova"/>
              </a:rPr>
              <a:t>nahlašování SPAMU</a:t>
            </a:r>
            <a:endParaRPr lang="en-US" sz="1100" b="1" dirty="0">
              <a:solidFill>
                <a:srgbClr val="9EBF0D"/>
              </a:solidFill>
              <a:latin typeface="Arial Nova"/>
            </a:endParaRPr>
          </a:p>
        </p:txBody>
      </p:sp>
      <p:sp>
        <p:nvSpPr>
          <p:cNvPr id="266" name="TextBox 265">
            <a:extLst>
              <a:ext uri="{FF2B5EF4-FFF2-40B4-BE49-F238E27FC236}">
                <a16:creationId xmlns:a16="http://schemas.microsoft.com/office/drawing/2014/main" id="{EFCD7665-0CA4-4801-8C80-12D4DFBEF5D4}"/>
              </a:ext>
            </a:extLst>
          </p:cNvPr>
          <p:cNvSpPr txBox="1"/>
          <p:nvPr/>
        </p:nvSpPr>
        <p:spPr>
          <a:xfrm>
            <a:off x="10856514" y="1096775"/>
            <a:ext cx="1321499" cy="1377749"/>
          </a:xfrm>
          <a:prstGeom prst="rect">
            <a:avLst/>
          </a:prstGeom>
          <a:noFill/>
        </p:spPr>
        <p:txBody>
          <a:bodyPr wrap="square" rtlCol="0" anchor="ctr" anchorCtr="0">
            <a:spAutoFit/>
          </a:bodyPr>
          <a:lstStyle/>
          <a:p>
            <a:pPr>
              <a:lnSpc>
                <a:spcPts val="1700"/>
              </a:lnSpc>
            </a:pPr>
            <a:r>
              <a:rPr lang="cs-CZ" sz="1100" b="1" dirty="0">
                <a:solidFill>
                  <a:srgbClr val="00B050"/>
                </a:solidFill>
                <a:latin typeface="Arial Nova"/>
              </a:rPr>
              <a:t>Vytváření </a:t>
            </a:r>
          </a:p>
          <a:p>
            <a:pPr>
              <a:lnSpc>
                <a:spcPts val="1700"/>
              </a:lnSpc>
            </a:pPr>
            <a:r>
              <a:rPr lang="cs-CZ" sz="1100" b="1" dirty="0">
                <a:solidFill>
                  <a:srgbClr val="00B050"/>
                </a:solidFill>
                <a:latin typeface="Arial Nova"/>
              </a:rPr>
              <a:t>falešných profilů (pocit anonymního internetu = pocit nepostižitelnosti)</a:t>
            </a:r>
            <a:endParaRPr lang="en-US" sz="1100" b="1" dirty="0">
              <a:solidFill>
                <a:srgbClr val="00B050"/>
              </a:solidFill>
              <a:latin typeface="Arial Nova"/>
            </a:endParaRPr>
          </a:p>
        </p:txBody>
      </p:sp>
      <p:sp>
        <p:nvSpPr>
          <p:cNvPr id="267" name="Right Brace 266">
            <a:extLst>
              <a:ext uri="{FF2B5EF4-FFF2-40B4-BE49-F238E27FC236}">
                <a16:creationId xmlns:a16="http://schemas.microsoft.com/office/drawing/2014/main" id="{B2C59276-5E9A-482F-9574-778E84E555E6}"/>
              </a:ext>
            </a:extLst>
          </p:cNvPr>
          <p:cNvSpPr/>
          <p:nvPr/>
        </p:nvSpPr>
        <p:spPr>
          <a:xfrm>
            <a:off x="9295960" y="560074"/>
            <a:ext cx="212591" cy="5903139"/>
          </a:xfrm>
          <a:prstGeom prst="rightBrace">
            <a:avLst>
              <a:gd name="adj1" fmla="val 65683"/>
              <a:gd name="adj2" fmla="val 50000"/>
            </a:avLst>
          </a:prstGeom>
          <a:ln w="12700" cap="rnd">
            <a:solidFill>
              <a:schemeClr val="accent6">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9" name="TextBox 268">
            <a:extLst>
              <a:ext uri="{FF2B5EF4-FFF2-40B4-BE49-F238E27FC236}">
                <a16:creationId xmlns:a16="http://schemas.microsoft.com/office/drawing/2014/main" id="{ED8195CE-42D8-4259-8B44-C361411482FB}"/>
              </a:ext>
            </a:extLst>
          </p:cNvPr>
          <p:cNvSpPr txBox="1"/>
          <p:nvPr/>
        </p:nvSpPr>
        <p:spPr>
          <a:xfrm>
            <a:off x="9487911" y="2944229"/>
            <a:ext cx="1368603" cy="941733"/>
          </a:xfrm>
          <a:prstGeom prst="rect">
            <a:avLst/>
          </a:prstGeom>
          <a:noFill/>
        </p:spPr>
        <p:txBody>
          <a:bodyPr wrap="square" lIns="91440" tIns="45720" rIns="91440" bIns="45720" rtlCol="0" anchor="ctr" anchorCtr="0">
            <a:spAutoFit/>
          </a:bodyPr>
          <a:lstStyle/>
          <a:p>
            <a:pPr>
              <a:lnSpc>
                <a:spcPts val="1700"/>
              </a:lnSpc>
            </a:pPr>
            <a:r>
              <a:rPr lang="cs-CZ" sz="1100" b="1" dirty="0">
                <a:solidFill>
                  <a:srgbClr val="375623"/>
                </a:solidFill>
                <a:latin typeface="Arial Nova"/>
              </a:rPr>
              <a:t>Lidská společnost = různí lidé, cca </a:t>
            </a:r>
          </a:p>
          <a:p>
            <a:pPr>
              <a:lnSpc>
                <a:spcPts val="1700"/>
              </a:lnSpc>
            </a:pPr>
            <a:r>
              <a:rPr lang="cs-CZ" sz="1100" b="1" dirty="0">
                <a:solidFill>
                  <a:srgbClr val="375623"/>
                </a:solidFill>
                <a:latin typeface="Arial Nova"/>
              </a:rPr>
              <a:t>1 % má potřebu škodit ostatním</a:t>
            </a:r>
            <a:endParaRPr lang="en-US" sz="1100" b="1" dirty="0">
              <a:solidFill>
                <a:srgbClr val="375623"/>
              </a:solidFill>
              <a:latin typeface="Arial Nova"/>
            </a:endParaRPr>
          </a:p>
        </p:txBody>
      </p:sp>
      <p:sp>
        <p:nvSpPr>
          <p:cNvPr id="277" name="Freeform: Shape 276">
            <a:extLst>
              <a:ext uri="{FF2B5EF4-FFF2-40B4-BE49-F238E27FC236}">
                <a16:creationId xmlns:a16="http://schemas.microsoft.com/office/drawing/2014/main" id="{D0857579-B075-492C-897E-2863D2F7624D}"/>
              </a:ext>
            </a:extLst>
          </p:cNvPr>
          <p:cNvSpPr/>
          <p:nvPr/>
        </p:nvSpPr>
        <p:spPr>
          <a:xfrm>
            <a:off x="6877967" y="2570102"/>
            <a:ext cx="15702" cy="10705"/>
          </a:xfrm>
          <a:custGeom>
            <a:avLst/>
            <a:gdLst>
              <a:gd name="connsiteX0" fmla="*/ 0 w 15702"/>
              <a:gd name="connsiteY0" fmla="*/ 0 h 10705"/>
              <a:gd name="connsiteX1" fmla="*/ 11952 w 15702"/>
              <a:gd name="connsiteY1" fmla="*/ 4221 h 10705"/>
              <a:gd name="connsiteX2" fmla="*/ 10135 w 15702"/>
              <a:gd name="connsiteY2" fmla="*/ 10114 h 10705"/>
              <a:gd name="connsiteX3" fmla="*/ 0 w 15702"/>
              <a:gd name="connsiteY3" fmla="*/ 10705 h 10705"/>
              <a:gd name="connsiteX4" fmla="*/ 0 w 15702"/>
              <a:gd name="connsiteY4" fmla="*/ 0 h 10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2" h="10705">
                <a:moveTo>
                  <a:pt x="0" y="0"/>
                </a:moveTo>
                <a:lnTo>
                  <a:pt x="11952" y="4221"/>
                </a:lnTo>
                <a:cubicBezTo>
                  <a:pt x="17517" y="6969"/>
                  <a:pt x="16870" y="9031"/>
                  <a:pt x="10135" y="10114"/>
                </a:cubicBezTo>
                <a:lnTo>
                  <a:pt x="0" y="10705"/>
                </a:lnTo>
                <a:lnTo>
                  <a:pt x="0" y="0"/>
                </a:lnTo>
                <a:close/>
              </a:path>
            </a:pathLst>
          </a:custGeom>
          <a:solidFill>
            <a:schemeClr val="bg2">
              <a:alpha val="25000"/>
            </a:schemeClr>
          </a:solidFill>
          <a:ln w="18312" cap="flat">
            <a:noFill/>
            <a:prstDash val="solid"/>
            <a:miter/>
          </a:ln>
        </p:spPr>
        <p:txBody>
          <a:bodyPr rtlCol="0" anchor="ctr"/>
          <a:lstStyle/>
          <a:p>
            <a:endParaRPr lang="en-US">
              <a:solidFill>
                <a:schemeClr val="tx2">
                  <a:lumMod val="50000"/>
                  <a:lumOff val="50000"/>
                </a:schemeClr>
              </a:solidFill>
            </a:endParaRPr>
          </a:p>
        </p:txBody>
      </p:sp>
      <p:sp>
        <p:nvSpPr>
          <p:cNvPr id="271" name="TextBox 270">
            <a:extLst>
              <a:ext uri="{FF2B5EF4-FFF2-40B4-BE49-F238E27FC236}">
                <a16:creationId xmlns:a16="http://schemas.microsoft.com/office/drawing/2014/main" id="{D4838B78-EB8B-4828-8717-7B41F0CEC3B7}"/>
              </a:ext>
            </a:extLst>
          </p:cNvPr>
          <p:cNvSpPr txBox="1"/>
          <p:nvPr/>
        </p:nvSpPr>
        <p:spPr>
          <a:xfrm>
            <a:off x="752450" y="3230760"/>
            <a:ext cx="1737672" cy="2554545"/>
          </a:xfrm>
          <a:prstGeom prst="rect">
            <a:avLst/>
          </a:prstGeom>
          <a:noFill/>
        </p:spPr>
        <p:txBody>
          <a:bodyPr wrap="square" rtlCol="0">
            <a:spAutoFit/>
          </a:bodyPr>
          <a:lstStyle>
            <a:defPPr>
              <a:defRPr lang="en-US"/>
            </a:defPPr>
            <a:lvl1pPr algn="ctr">
              <a:defRPr sz="3000" b="1">
                <a:gradFill>
                  <a:gsLst>
                    <a:gs pos="0">
                      <a:srgbClr val="222630"/>
                    </a:gs>
                    <a:gs pos="100000">
                      <a:srgbClr val="6F56FF">
                        <a:lumMod val="75000"/>
                        <a:lumOff val="25000"/>
                      </a:srgbClr>
                    </a:gs>
                  </a:gsLst>
                  <a:lin ang="5400000" scaled="0"/>
                </a:gradFill>
                <a:latin typeface="Montserrat" panose="00000500000000000000" pitchFamily="50" charset="0"/>
              </a:defRPr>
            </a:lvl1pPr>
          </a:lstStyle>
          <a:p>
            <a:pPr algn="l"/>
            <a:r>
              <a:rPr lang="cs-CZ" sz="1600" b="0" dirty="0">
                <a:solidFill>
                  <a:schemeClr val="accent2">
                    <a:lumMod val="75000"/>
                  </a:schemeClr>
                </a:solidFill>
                <a:latin typeface="Arial Nova"/>
              </a:rPr>
              <a:t>Dezinformace</a:t>
            </a:r>
          </a:p>
          <a:p>
            <a:pPr algn="l"/>
            <a:endParaRPr lang="cs-CZ" sz="1600" b="0" dirty="0">
              <a:solidFill>
                <a:schemeClr val="accent2">
                  <a:lumMod val="75000"/>
                </a:schemeClr>
              </a:solidFill>
              <a:latin typeface="Arial Nova"/>
            </a:endParaRPr>
          </a:p>
          <a:p>
            <a:pPr algn="l"/>
            <a:endParaRPr lang="cs-CZ" sz="1600" b="0" dirty="0">
              <a:solidFill>
                <a:schemeClr val="accent2">
                  <a:lumMod val="75000"/>
                </a:schemeClr>
              </a:solidFill>
              <a:latin typeface="Arial Nova"/>
            </a:endParaRPr>
          </a:p>
          <a:p>
            <a:pPr algn="l"/>
            <a:endParaRPr lang="cs-CZ" sz="1600" b="0" dirty="0">
              <a:solidFill>
                <a:schemeClr val="accent2">
                  <a:lumMod val="75000"/>
                </a:schemeClr>
              </a:solidFill>
              <a:latin typeface="Arial Nova"/>
            </a:endParaRPr>
          </a:p>
          <a:p>
            <a:pPr algn="l"/>
            <a:endParaRPr lang="cs-CZ" sz="1600" b="0" dirty="0">
              <a:solidFill>
                <a:schemeClr val="accent2">
                  <a:lumMod val="75000"/>
                </a:schemeClr>
              </a:solidFill>
              <a:latin typeface="Arial Nova"/>
            </a:endParaRPr>
          </a:p>
          <a:p>
            <a:pPr algn="l"/>
            <a:endParaRPr lang="cs-CZ" sz="1600" b="0" dirty="0">
              <a:solidFill>
                <a:schemeClr val="accent2">
                  <a:lumMod val="75000"/>
                </a:schemeClr>
              </a:solidFill>
              <a:latin typeface="Arial Nova"/>
            </a:endParaRPr>
          </a:p>
          <a:p>
            <a:pPr algn="l"/>
            <a:endParaRPr lang="cs-CZ" sz="1600" b="0" dirty="0">
              <a:solidFill>
                <a:schemeClr val="accent2">
                  <a:lumMod val="75000"/>
                </a:schemeClr>
              </a:solidFill>
              <a:latin typeface="Arial Nova"/>
            </a:endParaRPr>
          </a:p>
          <a:p>
            <a:pPr algn="l"/>
            <a:endParaRPr lang="cs-CZ" sz="1600" b="0" dirty="0">
              <a:solidFill>
                <a:schemeClr val="accent2">
                  <a:lumMod val="75000"/>
                </a:schemeClr>
              </a:solidFill>
              <a:latin typeface="Arial Nova"/>
            </a:endParaRPr>
          </a:p>
          <a:p>
            <a:pPr algn="l"/>
            <a:r>
              <a:rPr lang="cs-CZ" sz="1600" b="0" dirty="0">
                <a:solidFill>
                  <a:schemeClr val="accent2">
                    <a:lumMod val="75000"/>
                  </a:schemeClr>
                </a:solidFill>
                <a:latin typeface="Arial Nova"/>
              </a:rPr>
              <a:t>Škodlivé informace</a:t>
            </a:r>
            <a:endParaRPr lang="en-US" sz="1600" b="0" dirty="0">
              <a:solidFill>
                <a:schemeClr val="accent2">
                  <a:lumMod val="75000"/>
                </a:schemeClr>
              </a:solidFill>
              <a:latin typeface="Arial Nova"/>
            </a:endParaRPr>
          </a:p>
        </p:txBody>
      </p:sp>
      <p:sp>
        <p:nvSpPr>
          <p:cNvPr id="2" name="TextBox 2">
            <a:extLst>
              <a:ext uri="{FF2B5EF4-FFF2-40B4-BE49-F238E27FC236}">
                <a16:creationId xmlns:a16="http://schemas.microsoft.com/office/drawing/2014/main" id="{2BDE2936-52B5-22F6-DF60-C1B0FA9057E5}"/>
              </a:ext>
            </a:extLst>
          </p:cNvPr>
          <p:cNvSpPr txBox="1"/>
          <p:nvPr/>
        </p:nvSpPr>
        <p:spPr>
          <a:xfrm>
            <a:off x="487391" y="350748"/>
            <a:ext cx="6231426" cy="369332"/>
          </a:xfrm>
          <a:prstGeom prst="rect">
            <a:avLst/>
          </a:prstGeom>
          <a:noFill/>
        </p:spPr>
        <p:txBody>
          <a:bodyPr wrap="square" lIns="91440" tIns="45720" rIns="91440" bIns="45720" rtlCol="0" anchor="t">
            <a:spAutoFit/>
          </a:bodyPr>
          <a:lstStyle>
            <a:defPPr>
              <a:defRPr lang="en-US"/>
            </a:defPPr>
            <a:lvl1pPr>
              <a:defRPr sz="3000" b="1">
                <a:gradFill>
                  <a:gsLst>
                    <a:gs pos="0">
                      <a:srgbClr val="222630"/>
                    </a:gs>
                    <a:gs pos="100000">
                      <a:schemeClr val="accent2"/>
                    </a:gs>
                  </a:gsLst>
                  <a:lin ang="5400000" scaled="0"/>
                </a:gradFill>
                <a:latin typeface="Montserrat" panose="00000500000000000000" pitchFamily="50" charset="0"/>
              </a:defRPr>
            </a:lvl1pPr>
          </a:lstStyle>
          <a:p>
            <a:r>
              <a:rPr lang="cs-CZ" sz="1800" b="0" dirty="0">
                <a:solidFill>
                  <a:schemeClr val="tx1"/>
                </a:solidFill>
                <a:latin typeface="Arial Nova"/>
              </a:rPr>
              <a:t>Lekce č. 4  - PRÁCE S INFORMACEMI</a:t>
            </a:r>
            <a:endParaRPr lang="cs-CZ" dirty="0">
              <a:solidFill>
                <a:schemeClr val="tx1"/>
              </a:solidFill>
              <a:latin typeface="Arial Nova"/>
            </a:endParaRPr>
          </a:p>
        </p:txBody>
      </p:sp>
      <p:pic>
        <p:nvPicPr>
          <p:cNvPr id="6" name="Obrázek 5" descr="Obsah obrázku Písmo, logo, Grafika, text&#10;&#10;Popis se vygeneroval automaticky.">
            <a:extLst>
              <a:ext uri="{FF2B5EF4-FFF2-40B4-BE49-F238E27FC236}">
                <a16:creationId xmlns:a16="http://schemas.microsoft.com/office/drawing/2014/main" id="{7296BC58-9552-EED8-264E-26F39A21BFD9}"/>
              </a:ext>
            </a:extLst>
          </p:cNvPr>
          <p:cNvPicPr>
            <a:picLocks noChangeAspect="1"/>
          </p:cNvPicPr>
          <p:nvPr/>
        </p:nvPicPr>
        <p:blipFill>
          <a:blip r:embed="rId3"/>
          <a:stretch>
            <a:fillRect/>
          </a:stretch>
        </p:blipFill>
        <p:spPr>
          <a:xfrm>
            <a:off x="10648950" y="6076950"/>
            <a:ext cx="1181100" cy="447675"/>
          </a:xfrm>
          <a:prstGeom prst="rect">
            <a:avLst/>
          </a:prstGeom>
        </p:spPr>
      </p:pic>
      <p:sp>
        <p:nvSpPr>
          <p:cNvPr id="4" name="TextBox 253">
            <a:extLst>
              <a:ext uri="{FF2B5EF4-FFF2-40B4-BE49-F238E27FC236}">
                <a16:creationId xmlns:a16="http://schemas.microsoft.com/office/drawing/2014/main" id="{0C0791D2-3DD0-C15D-37B5-76E9D7077E98}"/>
              </a:ext>
            </a:extLst>
          </p:cNvPr>
          <p:cNvSpPr txBox="1"/>
          <p:nvPr/>
        </p:nvSpPr>
        <p:spPr>
          <a:xfrm>
            <a:off x="7390568" y="1155632"/>
            <a:ext cx="748923" cy="246221"/>
          </a:xfrm>
          <a:prstGeom prst="rect">
            <a:avLst/>
          </a:prstGeom>
          <a:noFill/>
        </p:spPr>
        <p:txBody>
          <a:bodyPr wrap="none" rtlCol="0">
            <a:spAutoFit/>
          </a:bodyPr>
          <a:lstStyle/>
          <a:p>
            <a:r>
              <a:rPr lang="cs-CZ" sz="1000" dirty="0">
                <a:solidFill>
                  <a:srgbClr val="222630"/>
                </a:solidFill>
                <a:latin typeface="Arial Nova"/>
              </a:rPr>
              <a:t>informace</a:t>
            </a:r>
            <a:endParaRPr lang="en-US" sz="1000" dirty="0">
              <a:solidFill>
                <a:srgbClr val="222630"/>
              </a:solidFill>
              <a:latin typeface="Arial Nova"/>
            </a:endParaRPr>
          </a:p>
        </p:txBody>
      </p:sp>
    </p:spTree>
    <p:extLst>
      <p:ext uri="{BB962C8B-B14F-4D97-AF65-F5344CB8AC3E}">
        <p14:creationId xmlns:p14="http://schemas.microsoft.com/office/powerpoint/2010/main" val="12820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wipe(left)">
                                      <p:cBhvr>
                                        <p:cTn id="11" dur="2000"/>
                                        <p:tgtEl>
                                          <p:spTgt spid="27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wipe(left)">
                                      <p:cBhvr>
                                        <p:cTn id="14" dur="2000"/>
                                        <p:tgtEl>
                                          <p:spTgt spid="10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750"/>
                                        <p:tgtEl>
                                          <p:spTgt spid="27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70"/>
                                        </p:tgtEl>
                                        <p:attrNameLst>
                                          <p:attrName>style.visibility</p:attrName>
                                        </p:attrNameLst>
                                      </p:cBhvr>
                                      <p:to>
                                        <p:strVal val="visible"/>
                                      </p:to>
                                    </p:set>
                                    <p:animEffect transition="in" filter="fade">
                                      <p:cBhvr>
                                        <p:cTn id="20" dur="750"/>
                                        <p:tgtEl>
                                          <p:spTgt spid="270"/>
                                        </p:tgtEl>
                                      </p:cBhvr>
                                    </p:animEffect>
                                  </p:childTnLst>
                                </p:cTn>
                              </p:par>
                              <p:par>
                                <p:cTn id="21" presetID="22" presetClass="entr" presetSubtype="8" fill="hold" grpId="0" nodeType="withEffect">
                                  <p:stCondLst>
                                    <p:cond delay="1250"/>
                                  </p:stCondLst>
                                  <p:childTnLst>
                                    <p:set>
                                      <p:cBhvr>
                                        <p:cTn id="22" dur="1" fill="hold">
                                          <p:stCondLst>
                                            <p:cond delay="0"/>
                                          </p:stCondLst>
                                        </p:cTn>
                                        <p:tgtEl>
                                          <p:spTgt spid="105"/>
                                        </p:tgtEl>
                                        <p:attrNameLst>
                                          <p:attrName>style.visibility</p:attrName>
                                        </p:attrNameLst>
                                      </p:cBhvr>
                                      <p:to>
                                        <p:strVal val="visible"/>
                                      </p:to>
                                    </p:set>
                                    <p:animEffect transition="in" filter="wipe(left)">
                                      <p:cBhvr>
                                        <p:cTn id="23" dur="1250"/>
                                        <p:tgtEl>
                                          <p:spTgt spid="105"/>
                                        </p:tgtEl>
                                      </p:cBhvr>
                                    </p:animEffect>
                                  </p:childTnLst>
                                </p:cTn>
                              </p:par>
                              <p:par>
                                <p:cTn id="24" presetID="22" presetClass="entr" presetSubtype="8" fill="hold" grpId="0" nodeType="withEffect">
                                  <p:stCondLst>
                                    <p:cond delay="1250"/>
                                  </p:stCondLst>
                                  <p:childTnLst>
                                    <p:set>
                                      <p:cBhvr>
                                        <p:cTn id="25" dur="1" fill="hold">
                                          <p:stCondLst>
                                            <p:cond delay="0"/>
                                          </p:stCondLst>
                                        </p:cTn>
                                        <p:tgtEl>
                                          <p:spTgt spid="106"/>
                                        </p:tgtEl>
                                        <p:attrNameLst>
                                          <p:attrName>style.visibility</p:attrName>
                                        </p:attrNameLst>
                                      </p:cBhvr>
                                      <p:to>
                                        <p:strVal val="visible"/>
                                      </p:to>
                                    </p:set>
                                    <p:animEffect transition="in" filter="wipe(left)">
                                      <p:cBhvr>
                                        <p:cTn id="26" dur="1250"/>
                                        <p:tgtEl>
                                          <p:spTgt spid="106"/>
                                        </p:tgtEl>
                                      </p:cBhvr>
                                    </p:animEffect>
                                  </p:childTnLst>
                                </p:cTn>
                              </p:par>
                              <p:par>
                                <p:cTn id="27" presetID="22" presetClass="entr" presetSubtype="8" fill="hold" grpId="0" nodeType="withEffect">
                                  <p:stCondLst>
                                    <p:cond delay="125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1250"/>
                                        <p:tgtEl>
                                          <p:spTgt spid="104"/>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par>
                                <p:cTn id="35" presetID="42" presetClass="path" presetSubtype="0" decel="100000" fill="hold" grpId="1" nodeType="withEffect">
                                  <p:stCondLst>
                                    <p:cond delay="1250"/>
                                  </p:stCondLst>
                                  <p:childTnLst>
                                    <p:animMotion origin="layout" path="M 2.08333E-6 0.03449 L 2.08333E-6 -2.59259E-6 " pathEditMode="relative" rAng="0" ptsTypes="AA">
                                      <p:cBhvr>
                                        <p:cTn id="36" dur="1000" fill="hold"/>
                                        <p:tgtEl>
                                          <p:spTgt spid="8"/>
                                        </p:tgtEl>
                                        <p:attrNameLst>
                                          <p:attrName>ppt_x</p:attrName>
                                          <p:attrName>ppt_y</p:attrName>
                                        </p:attrNameLst>
                                      </p:cBhvr>
                                      <p:rCtr x="0" y="-1736"/>
                                    </p:animMotion>
                                  </p:childTnLst>
                                </p:cTn>
                              </p:par>
                              <p:par>
                                <p:cTn id="37" presetID="53" presetClass="entr" presetSubtype="16" fill="hold" grpId="0" nodeType="withEffect">
                                  <p:stCondLst>
                                    <p:cond delay="1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Effect transition="in" filter="fade">
                                      <p:cBhvr>
                                        <p:cTn id="41" dur="1000"/>
                                        <p:tgtEl>
                                          <p:spTgt spid="11"/>
                                        </p:tgtEl>
                                      </p:cBhvr>
                                    </p:animEffect>
                                  </p:childTnLst>
                                </p:cTn>
                              </p:par>
                              <p:par>
                                <p:cTn id="42" presetID="42" presetClass="path" presetSubtype="0" decel="100000" fill="hold" grpId="1" nodeType="withEffect">
                                  <p:stCondLst>
                                    <p:cond delay="1250"/>
                                  </p:stCondLst>
                                  <p:childTnLst>
                                    <p:animMotion origin="layout" path="M 2.08333E-6 0.03449 L 2.08333E-6 -2.59259E-6 " pathEditMode="relative" rAng="0" ptsTypes="AA">
                                      <p:cBhvr>
                                        <p:cTn id="43" dur="1000" fill="hold"/>
                                        <p:tgtEl>
                                          <p:spTgt spid="11"/>
                                        </p:tgtEl>
                                        <p:attrNameLst>
                                          <p:attrName>ppt_x</p:attrName>
                                          <p:attrName>ppt_y</p:attrName>
                                        </p:attrNameLst>
                                      </p:cBhvr>
                                      <p:rCtr x="0" y="-1736"/>
                                    </p:animMotion>
                                  </p:childTnLst>
                                </p:cTn>
                              </p:par>
                              <p:par>
                                <p:cTn id="44" presetID="53" presetClass="entr" presetSubtype="16" fill="hold" grpId="0" nodeType="withEffect">
                                  <p:stCondLst>
                                    <p:cond delay="125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Effect transition="in" filter="fade">
                                      <p:cBhvr>
                                        <p:cTn id="48" dur="1000"/>
                                        <p:tgtEl>
                                          <p:spTgt spid="9"/>
                                        </p:tgtEl>
                                      </p:cBhvr>
                                    </p:animEffect>
                                  </p:childTnLst>
                                </p:cTn>
                              </p:par>
                              <p:par>
                                <p:cTn id="49" presetID="42" presetClass="path" presetSubtype="0" decel="100000" fill="hold" grpId="1" nodeType="withEffect">
                                  <p:stCondLst>
                                    <p:cond delay="1250"/>
                                  </p:stCondLst>
                                  <p:childTnLst>
                                    <p:animMotion origin="layout" path="M 2.08333E-6 0.03449 L 2.08333E-6 -2.59259E-6 " pathEditMode="relative" rAng="0" ptsTypes="AA">
                                      <p:cBhvr>
                                        <p:cTn id="50" dur="1000" fill="hold"/>
                                        <p:tgtEl>
                                          <p:spTgt spid="9"/>
                                        </p:tgtEl>
                                        <p:attrNameLst>
                                          <p:attrName>ppt_x</p:attrName>
                                          <p:attrName>ppt_y</p:attrName>
                                        </p:attrNameLst>
                                      </p:cBhvr>
                                      <p:rCtr x="0" y="-1736"/>
                                    </p:animMotion>
                                  </p:childTnLst>
                                </p:cTn>
                              </p:par>
                              <p:par>
                                <p:cTn id="51" presetID="53" presetClass="entr" presetSubtype="16" fill="hold" grpId="0" nodeType="withEffect">
                                  <p:stCondLst>
                                    <p:cond delay="125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Effect transition="in" filter="fade">
                                      <p:cBhvr>
                                        <p:cTn id="55" dur="1000"/>
                                        <p:tgtEl>
                                          <p:spTgt spid="12"/>
                                        </p:tgtEl>
                                      </p:cBhvr>
                                    </p:animEffect>
                                  </p:childTnLst>
                                </p:cTn>
                              </p:par>
                              <p:par>
                                <p:cTn id="56" presetID="42" presetClass="path" presetSubtype="0" decel="100000" fill="hold" grpId="1" nodeType="withEffect">
                                  <p:stCondLst>
                                    <p:cond delay="1250"/>
                                  </p:stCondLst>
                                  <p:childTnLst>
                                    <p:animMotion origin="layout" path="M 2.08333E-6 0.03449 L 2.08333E-6 -2.59259E-6 " pathEditMode="relative" rAng="0" ptsTypes="AA">
                                      <p:cBhvr>
                                        <p:cTn id="57" dur="1000" fill="hold"/>
                                        <p:tgtEl>
                                          <p:spTgt spid="12"/>
                                        </p:tgtEl>
                                        <p:attrNameLst>
                                          <p:attrName>ppt_x</p:attrName>
                                          <p:attrName>ppt_y</p:attrName>
                                        </p:attrNameLst>
                                      </p:cBhvr>
                                      <p:rCtr x="0" y="-1736"/>
                                    </p:animMotion>
                                  </p:childTnLst>
                                </p:cTn>
                              </p:par>
                              <p:par>
                                <p:cTn id="58" presetID="53" presetClass="entr" presetSubtype="16" fill="hold" grpId="0" nodeType="withEffect">
                                  <p:stCondLst>
                                    <p:cond delay="125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Effect transition="in" filter="fade">
                                      <p:cBhvr>
                                        <p:cTn id="62" dur="1000"/>
                                        <p:tgtEl>
                                          <p:spTgt spid="19"/>
                                        </p:tgtEl>
                                      </p:cBhvr>
                                    </p:animEffect>
                                  </p:childTnLst>
                                </p:cTn>
                              </p:par>
                              <p:par>
                                <p:cTn id="63" presetID="42" presetClass="path" presetSubtype="0" decel="100000" fill="hold" grpId="1" nodeType="withEffect">
                                  <p:stCondLst>
                                    <p:cond delay="1250"/>
                                  </p:stCondLst>
                                  <p:childTnLst>
                                    <p:animMotion origin="layout" path="M 2.08333E-6 0.03449 L 2.08333E-6 -2.59259E-6 " pathEditMode="relative" rAng="0" ptsTypes="AA">
                                      <p:cBhvr>
                                        <p:cTn id="64" dur="1000" fill="hold"/>
                                        <p:tgtEl>
                                          <p:spTgt spid="19"/>
                                        </p:tgtEl>
                                        <p:attrNameLst>
                                          <p:attrName>ppt_x</p:attrName>
                                          <p:attrName>ppt_y</p:attrName>
                                        </p:attrNameLst>
                                      </p:cBhvr>
                                      <p:rCtr x="0" y="-1736"/>
                                    </p:animMotion>
                                  </p:childTnLst>
                                </p:cTn>
                              </p:par>
                              <p:par>
                                <p:cTn id="65" presetID="53" presetClass="entr" presetSubtype="16" fill="hold" grpId="0" nodeType="withEffect">
                                  <p:stCondLst>
                                    <p:cond delay="125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Effect transition="in" filter="fade">
                                      <p:cBhvr>
                                        <p:cTn id="69" dur="1000"/>
                                        <p:tgtEl>
                                          <p:spTgt spid="18"/>
                                        </p:tgtEl>
                                      </p:cBhvr>
                                    </p:animEffect>
                                  </p:childTnLst>
                                </p:cTn>
                              </p:par>
                              <p:par>
                                <p:cTn id="70" presetID="42" presetClass="path" presetSubtype="0" decel="100000" fill="hold" grpId="1" nodeType="withEffect">
                                  <p:stCondLst>
                                    <p:cond delay="1250"/>
                                  </p:stCondLst>
                                  <p:childTnLst>
                                    <p:animMotion origin="layout" path="M 2.08333E-6 0.03449 L 2.08333E-6 -2.59259E-6 " pathEditMode="relative" rAng="0" ptsTypes="AA">
                                      <p:cBhvr>
                                        <p:cTn id="71" dur="1000" fill="hold"/>
                                        <p:tgtEl>
                                          <p:spTgt spid="18"/>
                                        </p:tgtEl>
                                        <p:attrNameLst>
                                          <p:attrName>ppt_x</p:attrName>
                                          <p:attrName>ppt_y</p:attrName>
                                        </p:attrNameLst>
                                      </p:cBhvr>
                                      <p:rCtr x="0" y="-1736"/>
                                    </p:animMotion>
                                  </p:childTnLst>
                                </p:cTn>
                              </p:par>
                              <p:par>
                                <p:cTn id="72" presetID="53" presetClass="entr" presetSubtype="16" fill="hold" grpId="0" nodeType="withEffect">
                                  <p:stCondLst>
                                    <p:cond delay="1250"/>
                                  </p:stCondLst>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Effect transition="in" filter="fade">
                                      <p:cBhvr>
                                        <p:cTn id="76" dur="1000"/>
                                        <p:tgtEl>
                                          <p:spTgt spid="10"/>
                                        </p:tgtEl>
                                      </p:cBhvr>
                                    </p:animEffect>
                                  </p:childTnLst>
                                </p:cTn>
                              </p:par>
                              <p:par>
                                <p:cTn id="77" presetID="42" presetClass="path" presetSubtype="0" decel="100000" fill="hold" grpId="1" nodeType="withEffect">
                                  <p:stCondLst>
                                    <p:cond delay="1250"/>
                                  </p:stCondLst>
                                  <p:childTnLst>
                                    <p:animMotion origin="layout" path="M 2.08333E-6 0.03449 L 2.08333E-6 -2.59259E-6 " pathEditMode="relative" rAng="0" ptsTypes="AA">
                                      <p:cBhvr>
                                        <p:cTn id="78" dur="1000" fill="hold"/>
                                        <p:tgtEl>
                                          <p:spTgt spid="10"/>
                                        </p:tgtEl>
                                        <p:attrNameLst>
                                          <p:attrName>ppt_x</p:attrName>
                                          <p:attrName>ppt_y</p:attrName>
                                        </p:attrNameLst>
                                      </p:cBhvr>
                                      <p:rCtr x="0" y="-1736"/>
                                    </p:animMotion>
                                  </p:childTnLst>
                                </p:cTn>
                              </p:par>
                              <p:par>
                                <p:cTn id="79" presetID="53" presetClass="entr" presetSubtype="16" fill="hold" grpId="0" nodeType="withEffect">
                                  <p:stCondLst>
                                    <p:cond delay="1250"/>
                                  </p:stCondLst>
                                  <p:childTnLst>
                                    <p:set>
                                      <p:cBhvr>
                                        <p:cTn id="80" dur="1" fill="hold">
                                          <p:stCondLst>
                                            <p:cond delay="0"/>
                                          </p:stCondLst>
                                        </p:cTn>
                                        <p:tgtEl>
                                          <p:spTgt spid="13"/>
                                        </p:tgtEl>
                                        <p:attrNameLst>
                                          <p:attrName>style.visibility</p:attrName>
                                        </p:attrNameLst>
                                      </p:cBhvr>
                                      <p:to>
                                        <p:strVal val="visible"/>
                                      </p:to>
                                    </p:set>
                                    <p:anim calcmode="lin" valueType="num">
                                      <p:cBhvr>
                                        <p:cTn id="81" dur="1000" fill="hold"/>
                                        <p:tgtEl>
                                          <p:spTgt spid="13"/>
                                        </p:tgtEl>
                                        <p:attrNameLst>
                                          <p:attrName>ppt_w</p:attrName>
                                        </p:attrNameLst>
                                      </p:cBhvr>
                                      <p:tavLst>
                                        <p:tav tm="0">
                                          <p:val>
                                            <p:fltVal val="0"/>
                                          </p:val>
                                        </p:tav>
                                        <p:tav tm="100000">
                                          <p:val>
                                            <p:strVal val="#ppt_w"/>
                                          </p:val>
                                        </p:tav>
                                      </p:tavLst>
                                    </p:anim>
                                    <p:anim calcmode="lin" valueType="num">
                                      <p:cBhvr>
                                        <p:cTn id="82" dur="1000" fill="hold"/>
                                        <p:tgtEl>
                                          <p:spTgt spid="13"/>
                                        </p:tgtEl>
                                        <p:attrNameLst>
                                          <p:attrName>ppt_h</p:attrName>
                                        </p:attrNameLst>
                                      </p:cBhvr>
                                      <p:tavLst>
                                        <p:tav tm="0">
                                          <p:val>
                                            <p:fltVal val="0"/>
                                          </p:val>
                                        </p:tav>
                                        <p:tav tm="100000">
                                          <p:val>
                                            <p:strVal val="#ppt_h"/>
                                          </p:val>
                                        </p:tav>
                                      </p:tavLst>
                                    </p:anim>
                                    <p:animEffect transition="in" filter="fade">
                                      <p:cBhvr>
                                        <p:cTn id="83" dur="1000"/>
                                        <p:tgtEl>
                                          <p:spTgt spid="13"/>
                                        </p:tgtEl>
                                      </p:cBhvr>
                                    </p:animEffect>
                                  </p:childTnLst>
                                </p:cTn>
                              </p:par>
                              <p:par>
                                <p:cTn id="84" presetID="42" presetClass="path" presetSubtype="0" decel="100000" fill="hold" grpId="1" nodeType="withEffect">
                                  <p:stCondLst>
                                    <p:cond delay="1250"/>
                                  </p:stCondLst>
                                  <p:childTnLst>
                                    <p:animMotion origin="layout" path="M 2.08333E-6 0.03449 L 2.08333E-6 -2.59259E-6 " pathEditMode="relative" rAng="0" ptsTypes="AA">
                                      <p:cBhvr>
                                        <p:cTn id="85" dur="1000" fill="hold"/>
                                        <p:tgtEl>
                                          <p:spTgt spid="13"/>
                                        </p:tgtEl>
                                        <p:attrNameLst>
                                          <p:attrName>ppt_x</p:attrName>
                                          <p:attrName>ppt_y</p:attrName>
                                        </p:attrNameLst>
                                      </p:cBhvr>
                                      <p:rCtr x="0" y="-1736"/>
                                    </p:animMotion>
                                  </p:childTnLst>
                                </p:cTn>
                              </p:par>
                              <p:par>
                                <p:cTn id="86" presetID="53" presetClass="entr" presetSubtype="16" fill="hold" grpId="0" nodeType="withEffect">
                                  <p:stCondLst>
                                    <p:cond delay="1250"/>
                                  </p:stCondLst>
                                  <p:childTnLst>
                                    <p:set>
                                      <p:cBhvr>
                                        <p:cTn id="87" dur="1" fill="hold">
                                          <p:stCondLst>
                                            <p:cond delay="0"/>
                                          </p:stCondLst>
                                        </p:cTn>
                                        <p:tgtEl>
                                          <p:spTgt spid="32"/>
                                        </p:tgtEl>
                                        <p:attrNameLst>
                                          <p:attrName>style.visibility</p:attrName>
                                        </p:attrNameLst>
                                      </p:cBhvr>
                                      <p:to>
                                        <p:strVal val="visible"/>
                                      </p:to>
                                    </p:set>
                                    <p:anim calcmode="lin" valueType="num">
                                      <p:cBhvr>
                                        <p:cTn id="88" dur="1000" fill="hold"/>
                                        <p:tgtEl>
                                          <p:spTgt spid="32"/>
                                        </p:tgtEl>
                                        <p:attrNameLst>
                                          <p:attrName>ppt_w</p:attrName>
                                        </p:attrNameLst>
                                      </p:cBhvr>
                                      <p:tavLst>
                                        <p:tav tm="0">
                                          <p:val>
                                            <p:fltVal val="0"/>
                                          </p:val>
                                        </p:tav>
                                        <p:tav tm="100000">
                                          <p:val>
                                            <p:strVal val="#ppt_w"/>
                                          </p:val>
                                        </p:tav>
                                      </p:tavLst>
                                    </p:anim>
                                    <p:anim calcmode="lin" valueType="num">
                                      <p:cBhvr>
                                        <p:cTn id="89" dur="1000" fill="hold"/>
                                        <p:tgtEl>
                                          <p:spTgt spid="32"/>
                                        </p:tgtEl>
                                        <p:attrNameLst>
                                          <p:attrName>ppt_h</p:attrName>
                                        </p:attrNameLst>
                                      </p:cBhvr>
                                      <p:tavLst>
                                        <p:tav tm="0">
                                          <p:val>
                                            <p:fltVal val="0"/>
                                          </p:val>
                                        </p:tav>
                                        <p:tav tm="100000">
                                          <p:val>
                                            <p:strVal val="#ppt_h"/>
                                          </p:val>
                                        </p:tav>
                                      </p:tavLst>
                                    </p:anim>
                                    <p:animEffect transition="in" filter="fade">
                                      <p:cBhvr>
                                        <p:cTn id="90" dur="1000"/>
                                        <p:tgtEl>
                                          <p:spTgt spid="32"/>
                                        </p:tgtEl>
                                      </p:cBhvr>
                                    </p:animEffect>
                                  </p:childTnLst>
                                </p:cTn>
                              </p:par>
                              <p:par>
                                <p:cTn id="91" presetID="42" presetClass="path" presetSubtype="0" decel="100000" fill="hold" grpId="1" nodeType="withEffect">
                                  <p:stCondLst>
                                    <p:cond delay="1250"/>
                                  </p:stCondLst>
                                  <p:childTnLst>
                                    <p:animMotion origin="layout" path="M 2.08333E-6 0.03449 L 2.08333E-6 -2.59259E-6 " pathEditMode="relative" rAng="0" ptsTypes="AA">
                                      <p:cBhvr>
                                        <p:cTn id="92" dur="1000" fill="hold"/>
                                        <p:tgtEl>
                                          <p:spTgt spid="32"/>
                                        </p:tgtEl>
                                        <p:attrNameLst>
                                          <p:attrName>ppt_x</p:attrName>
                                          <p:attrName>ppt_y</p:attrName>
                                        </p:attrNameLst>
                                      </p:cBhvr>
                                      <p:rCtr x="0" y="-1736"/>
                                    </p:animMotion>
                                  </p:childTnLst>
                                </p:cTn>
                              </p:par>
                              <p:par>
                                <p:cTn id="93" presetID="53" presetClass="entr" presetSubtype="16" fill="hold" grpId="0" nodeType="withEffect">
                                  <p:stCondLst>
                                    <p:cond delay="125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fltVal val="0"/>
                                          </p:val>
                                        </p:tav>
                                        <p:tav tm="100000">
                                          <p:val>
                                            <p:strVal val="#ppt_w"/>
                                          </p:val>
                                        </p:tav>
                                      </p:tavLst>
                                    </p:anim>
                                    <p:anim calcmode="lin" valueType="num">
                                      <p:cBhvr>
                                        <p:cTn id="96" dur="1000" fill="hold"/>
                                        <p:tgtEl>
                                          <p:spTgt spid="16"/>
                                        </p:tgtEl>
                                        <p:attrNameLst>
                                          <p:attrName>ppt_h</p:attrName>
                                        </p:attrNameLst>
                                      </p:cBhvr>
                                      <p:tavLst>
                                        <p:tav tm="0">
                                          <p:val>
                                            <p:fltVal val="0"/>
                                          </p:val>
                                        </p:tav>
                                        <p:tav tm="100000">
                                          <p:val>
                                            <p:strVal val="#ppt_h"/>
                                          </p:val>
                                        </p:tav>
                                      </p:tavLst>
                                    </p:anim>
                                    <p:animEffect transition="in" filter="fade">
                                      <p:cBhvr>
                                        <p:cTn id="97" dur="1000"/>
                                        <p:tgtEl>
                                          <p:spTgt spid="16"/>
                                        </p:tgtEl>
                                      </p:cBhvr>
                                    </p:animEffect>
                                  </p:childTnLst>
                                </p:cTn>
                              </p:par>
                              <p:par>
                                <p:cTn id="98" presetID="42" presetClass="path" presetSubtype="0" decel="100000" fill="hold" grpId="1" nodeType="withEffect">
                                  <p:stCondLst>
                                    <p:cond delay="1250"/>
                                  </p:stCondLst>
                                  <p:childTnLst>
                                    <p:animMotion origin="layout" path="M 2.08333E-6 0.03449 L 2.08333E-6 -2.59259E-6 " pathEditMode="relative" rAng="0" ptsTypes="AA">
                                      <p:cBhvr>
                                        <p:cTn id="99" dur="1000" fill="hold"/>
                                        <p:tgtEl>
                                          <p:spTgt spid="16"/>
                                        </p:tgtEl>
                                        <p:attrNameLst>
                                          <p:attrName>ppt_x</p:attrName>
                                          <p:attrName>ppt_y</p:attrName>
                                        </p:attrNameLst>
                                      </p:cBhvr>
                                      <p:rCtr x="0" y="-1736"/>
                                    </p:animMotion>
                                  </p:childTnLst>
                                </p:cTn>
                              </p:par>
                              <p:par>
                                <p:cTn id="100" presetID="53" presetClass="entr" presetSubtype="16" fill="hold" grpId="0" nodeType="withEffect">
                                  <p:stCondLst>
                                    <p:cond delay="125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fltVal val="0"/>
                                          </p:val>
                                        </p:tav>
                                        <p:tav tm="100000">
                                          <p:val>
                                            <p:strVal val="#ppt_w"/>
                                          </p:val>
                                        </p:tav>
                                      </p:tavLst>
                                    </p:anim>
                                    <p:anim calcmode="lin" valueType="num">
                                      <p:cBhvr>
                                        <p:cTn id="103" dur="1000" fill="hold"/>
                                        <p:tgtEl>
                                          <p:spTgt spid="17"/>
                                        </p:tgtEl>
                                        <p:attrNameLst>
                                          <p:attrName>ppt_h</p:attrName>
                                        </p:attrNameLst>
                                      </p:cBhvr>
                                      <p:tavLst>
                                        <p:tav tm="0">
                                          <p:val>
                                            <p:fltVal val="0"/>
                                          </p:val>
                                        </p:tav>
                                        <p:tav tm="100000">
                                          <p:val>
                                            <p:strVal val="#ppt_h"/>
                                          </p:val>
                                        </p:tav>
                                      </p:tavLst>
                                    </p:anim>
                                    <p:animEffect transition="in" filter="fade">
                                      <p:cBhvr>
                                        <p:cTn id="104" dur="1000"/>
                                        <p:tgtEl>
                                          <p:spTgt spid="17"/>
                                        </p:tgtEl>
                                      </p:cBhvr>
                                    </p:animEffect>
                                  </p:childTnLst>
                                </p:cTn>
                              </p:par>
                              <p:par>
                                <p:cTn id="105" presetID="42" presetClass="path" presetSubtype="0" decel="100000" fill="hold" grpId="1" nodeType="withEffect">
                                  <p:stCondLst>
                                    <p:cond delay="1250"/>
                                  </p:stCondLst>
                                  <p:childTnLst>
                                    <p:animMotion origin="layout" path="M 2.08333E-6 0.03449 L 2.08333E-6 -2.59259E-6 " pathEditMode="relative" rAng="0" ptsTypes="AA">
                                      <p:cBhvr>
                                        <p:cTn id="106" dur="1000" fill="hold"/>
                                        <p:tgtEl>
                                          <p:spTgt spid="17"/>
                                        </p:tgtEl>
                                        <p:attrNameLst>
                                          <p:attrName>ppt_x</p:attrName>
                                          <p:attrName>ppt_y</p:attrName>
                                        </p:attrNameLst>
                                      </p:cBhvr>
                                      <p:rCtr x="0" y="-1736"/>
                                    </p:animMotion>
                                  </p:childTnLst>
                                </p:cTn>
                              </p:par>
                              <p:par>
                                <p:cTn id="107" presetID="53" presetClass="entr" presetSubtype="16" fill="hold" grpId="0" nodeType="withEffect">
                                  <p:stCondLst>
                                    <p:cond delay="125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1000" fill="hold"/>
                                        <p:tgtEl>
                                          <p:spTgt spid="33"/>
                                        </p:tgtEl>
                                        <p:attrNameLst>
                                          <p:attrName>ppt_w</p:attrName>
                                        </p:attrNameLst>
                                      </p:cBhvr>
                                      <p:tavLst>
                                        <p:tav tm="0">
                                          <p:val>
                                            <p:fltVal val="0"/>
                                          </p:val>
                                        </p:tav>
                                        <p:tav tm="100000">
                                          <p:val>
                                            <p:strVal val="#ppt_w"/>
                                          </p:val>
                                        </p:tav>
                                      </p:tavLst>
                                    </p:anim>
                                    <p:anim calcmode="lin" valueType="num">
                                      <p:cBhvr>
                                        <p:cTn id="110" dur="1000" fill="hold"/>
                                        <p:tgtEl>
                                          <p:spTgt spid="33"/>
                                        </p:tgtEl>
                                        <p:attrNameLst>
                                          <p:attrName>ppt_h</p:attrName>
                                        </p:attrNameLst>
                                      </p:cBhvr>
                                      <p:tavLst>
                                        <p:tav tm="0">
                                          <p:val>
                                            <p:fltVal val="0"/>
                                          </p:val>
                                        </p:tav>
                                        <p:tav tm="100000">
                                          <p:val>
                                            <p:strVal val="#ppt_h"/>
                                          </p:val>
                                        </p:tav>
                                      </p:tavLst>
                                    </p:anim>
                                    <p:animEffect transition="in" filter="fade">
                                      <p:cBhvr>
                                        <p:cTn id="111" dur="1000"/>
                                        <p:tgtEl>
                                          <p:spTgt spid="33"/>
                                        </p:tgtEl>
                                      </p:cBhvr>
                                    </p:animEffect>
                                  </p:childTnLst>
                                </p:cTn>
                              </p:par>
                              <p:par>
                                <p:cTn id="112" presetID="42" presetClass="path" presetSubtype="0" decel="100000" fill="hold" grpId="1" nodeType="withEffect">
                                  <p:stCondLst>
                                    <p:cond delay="1250"/>
                                  </p:stCondLst>
                                  <p:childTnLst>
                                    <p:animMotion origin="layout" path="M 2.08333E-6 0.03449 L 2.08333E-6 -2.59259E-6 " pathEditMode="relative" rAng="0" ptsTypes="AA">
                                      <p:cBhvr>
                                        <p:cTn id="113" dur="1000" fill="hold"/>
                                        <p:tgtEl>
                                          <p:spTgt spid="33"/>
                                        </p:tgtEl>
                                        <p:attrNameLst>
                                          <p:attrName>ppt_x</p:attrName>
                                          <p:attrName>ppt_y</p:attrName>
                                        </p:attrNameLst>
                                      </p:cBhvr>
                                      <p:rCtr x="0" y="-1736"/>
                                    </p:animMotion>
                                  </p:childTnLst>
                                </p:cTn>
                              </p:par>
                              <p:par>
                                <p:cTn id="114" presetID="53" presetClass="entr" presetSubtype="16" fill="hold" grpId="0" nodeType="withEffect">
                                  <p:stCondLst>
                                    <p:cond delay="125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1000" fill="hold"/>
                                        <p:tgtEl>
                                          <p:spTgt spid="20"/>
                                        </p:tgtEl>
                                        <p:attrNameLst>
                                          <p:attrName>ppt_w</p:attrName>
                                        </p:attrNameLst>
                                      </p:cBhvr>
                                      <p:tavLst>
                                        <p:tav tm="0">
                                          <p:val>
                                            <p:fltVal val="0"/>
                                          </p:val>
                                        </p:tav>
                                        <p:tav tm="100000">
                                          <p:val>
                                            <p:strVal val="#ppt_w"/>
                                          </p:val>
                                        </p:tav>
                                      </p:tavLst>
                                    </p:anim>
                                    <p:anim calcmode="lin" valueType="num">
                                      <p:cBhvr>
                                        <p:cTn id="117" dur="1000" fill="hold"/>
                                        <p:tgtEl>
                                          <p:spTgt spid="20"/>
                                        </p:tgtEl>
                                        <p:attrNameLst>
                                          <p:attrName>ppt_h</p:attrName>
                                        </p:attrNameLst>
                                      </p:cBhvr>
                                      <p:tavLst>
                                        <p:tav tm="0">
                                          <p:val>
                                            <p:fltVal val="0"/>
                                          </p:val>
                                        </p:tav>
                                        <p:tav tm="100000">
                                          <p:val>
                                            <p:strVal val="#ppt_h"/>
                                          </p:val>
                                        </p:tav>
                                      </p:tavLst>
                                    </p:anim>
                                    <p:animEffect transition="in" filter="fade">
                                      <p:cBhvr>
                                        <p:cTn id="118" dur="1000"/>
                                        <p:tgtEl>
                                          <p:spTgt spid="20"/>
                                        </p:tgtEl>
                                      </p:cBhvr>
                                    </p:animEffect>
                                  </p:childTnLst>
                                </p:cTn>
                              </p:par>
                              <p:par>
                                <p:cTn id="119" presetID="42" presetClass="path" presetSubtype="0" decel="100000" fill="hold" grpId="1" nodeType="withEffect">
                                  <p:stCondLst>
                                    <p:cond delay="1250"/>
                                  </p:stCondLst>
                                  <p:childTnLst>
                                    <p:animMotion origin="layout" path="M 2.08333E-6 0.03449 L 2.08333E-6 -2.59259E-6 " pathEditMode="relative" rAng="0" ptsTypes="AA">
                                      <p:cBhvr>
                                        <p:cTn id="120" dur="1000" fill="hold"/>
                                        <p:tgtEl>
                                          <p:spTgt spid="20"/>
                                        </p:tgtEl>
                                        <p:attrNameLst>
                                          <p:attrName>ppt_x</p:attrName>
                                          <p:attrName>ppt_y</p:attrName>
                                        </p:attrNameLst>
                                      </p:cBhvr>
                                      <p:rCtr x="0" y="-1736"/>
                                    </p:animMotion>
                                  </p:childTnLst>
                                </p:cTn>
                              </p:par>
                              <p:par>
                                <p:cTn id="121" presetID="53" presetClass="entr" presetSubtype="16" fill="hold" grpId="0" nodeType="withEffect">
                                  <p:stCondLst>
                                    <p:cond delay="1250"/>
                                  </p:stCondLst>
                                  <p:childTnLst>
                                    <p:set>
                                      <p:cBhvr>
                                        <p:cTn id="122" dur="1" fill="hold">
                                          <p:stCondLst>
                                            <p:cond delay="0"/>
                                          </p:stCondLst>
                                        </p:cTn>
                                        <p:tgtEl>
                                          <p:spTgt spid="21"/>
                                        </p:tgtEl>
                                        <p:attrNameLst>
                                          <p:attrName>style.visibility</p:attrName>
                                        </p:attrNameLst>
                                      </p:cBhvr>
                                      <p:to>
                                        <p:strVal val="visible"/>
                                      </p:to>
                                    </p:set>
                                    <p:anim calcmode="lin" valueType="num">
                                      <p:cBhvr>
                                        <p:cTn id="123" dur="1000" fill="hold"/>
                                        <p:tgtEl>
                                          <p:spTgt spid="21"/>
                                        </p:tgtEl>
                                        <p:attrNameLst>
                                          <p:attrName>ppt_w</p:attrName>
                                        </p:attrNameLst>
                                      </p:cBhvr>
                                      <p:tavLst>
                                        <p:tav tm="0">
                                          <p:val>
                                            <p:fltVal val="0"/>
                                          </p:val>
                                        </p:tav>
                                        <p:tav tm="100000">
                                          <p:val>
                                            <p:strVal val="#ppt_w"/>
                                          </p:val>
                                        </p:tav>
                                      </p:tavLst>
                                    </p:anim>
                                    <p:anim calcmode="lin" valueType="num">
                                      <p:cBhvr>
                                        <p:cTn id="124" dur="1000" fill="hold"/>
                                        <p:tgtEl>
                                          <p:spTgt spid="21"/>
                                        </p:tgtEl>
                                        <p:attrNameLst>
                                          <p:attrName>ppt_h</p:attrName>
                                        </p:attrNameLst>
                                      </p:cBhvr>
                                      <p:tavLst>
                                        <p:tav tm="0">
                                          <p:val>
                                            <p:fltVal val="0"/>
                                          </p:val>
                                        </p:tav>
                                        <p:tav tm="100000">
                                          <p:val>
                                            <p:strVal val="#ppt_h"/>
                                          </p:val>
                                        </p:tav>
                                      </p:tavLst>
                                    </p:anim>
                                    <p:animEffect transition="in" filter="fade">
                                      <p:cBhvr>
                                        <p:cTn id="125" dur="1000"/>
                                        <p:tgtEl>
                                          <p:spTgt spid="21"/>
                                        </p:tgtEl>
                                      </p:cBhvr>
                                    </p:animEffect>
                                  </p:childTnLst>
                                </p:cTn>
                              </p:par>
                              <p:par>
                                <p:cTn id="126" presetID="42" presetClass="path" presetSubtype="0" decel="100000" fill="hold" grpId="1" nodeType="withEffect">
                                  <p:stCondLst>
                                    <p:cond delay="1250"/>
                                  </p:stCondLst>
                                  <p:childTnLst>
                                    <p:animMotion origin="layout" path="M 2.08333E-6 0.03449 L 2.08333E-6 -2.59259E-6 " pathEditMode="relative" rAng="0" ptsTypes="AA">
                                      <p:cBhvr>
                                        <p:cTn id="127" dur="1000" fill="hold"/>
                                        <p:tgtEl>
                                          <p:spTgt spid="21"/>
                                        </p:tgtEl>
                                        <p:attrNameLst>
                                          <p:attrName>ppt_x</p:attrName>
                                          <p:attrName>ppt_y</p:attrName>
                                        </p:attrNameLst>
                                      </p:cBhvr>
                                      <p:rCtr x="0" y="-1736"/>
                                    </p:animMotion>
                                  </p:childTnLst>
                                </p:cTn>
                              </p:par>
                              <p:par>
                                <p:cTn id="128" presetID="53" presetClass="entr" presetSubtype="16" fill="hold" grpId="0" nodeType="withEffect">
                                  <p:stCondLst>
                                    <p:cond delay="1250"/>
                                  </p:stCondLst>
                                  <p:childTnLst>
                                    <p:set>
                                      <p:cBhvr>
                                        <p:cTn id="129" dur="1" fill="hold">
                                          <p:stCondLst>
                                            <p:cond delay="0"/>
                                          </p:stCondLst>
                                        </p:cTn>
                                        <p:tgtEl>
                                          <p:spTgt spid="25"/>
                                        </p:tgtEl>
                                        <p:attrNameLst>
                                          <p:attrName>style.visibility</p:attrName>
                                        </p:attrNameLst>
                                      </p:cBhvr>
                                      <p:to>
                                        <p:strVal val="visible"/>
                                      </p:to>
                                    </p:set>
                                    <p:anim calcmode="lin" valueType="num">
                                      <p:cBhvr>
                                        <p:cTn id="130" dur="1000" fill="hold"/>
                                        <p:tgtEl>
                                          <p:spTgt spid="25"/>
                                        </p:tgtEl>
                                        <p:attrNameLst>
                                          <p:attrName>ppt_w</p:attrName>
                                        </p:attrNameLst>
                                      </p:cBhvr>
                                      <p:tavLst>
                                        <p:tav tm="0">
                                          <p:val>
                                            <p:fltVal val="0"/>
                                          </p:val>
                                        </p:tav>
                                        <p:tav tm="100000">
                                          <p:val>
                                            <p:strVal val="#ppt_w"/>
                                          </p:val>
                                        </p:tav>
                                      </p:tavLst>
                                    </p:anim>
                                    <p:anim calcmode="lin" valueType="num">
                                      <p:cBhvr>
                                        <p:cTn id="131" dur="1000" fill="hold"/>
                                        <p:tgtEl>
                                          <p:spTgt spid="25"/>
                                        </p:tgtEl>
                                        <p:attrNameLst>
                                          <p:attrName>ppt_h</p:attrName>
                                        </p:attrNameLst>
                                      </p:cBhvr>
                                      <p:tavLst>
                                        <p:tav tm="0">
                                          <p:val>
                                            <p:fltVal val="0"/>
                                          </p:val>
                                        </p:tav>
                                        <p:tav tm="100000">
                                          <p:val>
                                            <p:strVal val="#ppt_h"/>
                                          </p:val>
                                        </p:tav>
                                      </p:tavLst>
                                    </p:anim>
                                    <p:animEffect transition="in" filter="fade">
                                      <p:cBhvr>
                                        <p:cTn id="132" dur="1000"/>
                                        <p:tgtEl>
                                          <p:spTgt spid="25"/>
                                        </p:tgtEl>
                                      </p:cBhvr>
                                    </p:animEffect>
                                  </p:childTnLst>
                                </p:cTn>
                              </p:par>
                              <p:par>
                                <p:cTn id="133" presetID="42" presetClass="path" presetSubtype="0" decel="100000" fill="hold" grpId="1" nodeType="withEffect">
                                  <p:stCondLst>
                                    <p:cond delay="1250"/>
                                  </p:stCondLst>
                                  <p:childTnLst>
                                    <p:animMotion origin="layout" path="M 2.08333E-6 0.03449 L 2.08333E-6 -2.59259E-6 " pathEditMode="relative" rAng="0" ptsTypes="AA">
                                      <p:cBhvr>
                                        <p:cTn id="134" dur="1000" fill="hold"/>
                                        <p:tgtEl>
                                          <p:spTgt spid="25"/>
                                        </p:tgtEl>
                                        <p:attrNameLst>
                                          <p:attrName>ppt_x</p:attrName>
                                          <p:attrName>ppt_y</p:attrName>
                                        </p:attrNameLst>
                                      </p:cBhvr>
                                      <p:rCtr x="0" y="-1736"/>
                                    </p:animMotion>
                                  </p:childTnLst>
                                </p:cTn>
                              </p:par>
                              <p:par>
                                <p:cTn id="135" presetID="53" presetClass="entr" presetSubtype="16" fill="hold" grpId="0" nodeType="withEffect">
                                  <p:stCondLst>
                                    <p:cond delay="125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1000" fill="hold"/>
                                        <p:tgtEl>
                                          <p:spTgt spid="22"/>
                                        </p:tgtEl>
                                        <p:attrNameLst>
                                          <p:attrName>ppt_w</p:attrName>
                                        </p:attrNameLst>
                                      </p:cBhvr>
                                      <p:tavLst>
                                        <p:tav tm="0">
                                          <p:val>
                                            <p:fltVal val="0"/>
                                          </p:val>
                                        </p:tav>
                                        <p:tav tm="100000">
                                          <p:val>
                                            <p:strVal val="#ppt_w"/>
                                          </p:val>
                                        </p:tav>
                                      </p:tavLst>
                                    </p:anim>
                                    <p:anim calcmode="lin" valueType="num">
                                      <p:cBhvr>
                                        <p:cTn id="138" dur="1000" fill="hold"/>
                                        <p:tgtEl>
                                          <p:spTgt spid="22"/>
                                        </p:tgtEl>
                                        <p:attrNameLst>
                                          <p:attrName>ppt_h</p:attrName>
                                        </p:attrNameLst>
                                      </p:cBhvr>
                                      <p:tavLst>
                                        <p:tav tm="0">
                                          <p:val>
                                            <p:fltVal val="0"/>
                                          </p:val>
                                        </p:tav>
                                        <p:tav tm="100000">
                                          <p:val>
                                            <p:strVal val="#ppt_h"/>
                                          </p:val>
                                        </p:tav>
                                      </p:tavLst>
                                    </p:anim>
                                    <p:animEffect transition="in" filter="fade">
                                      <p:cBhvr>
                                        <p:cTn id="139" dur="1000"/>
                                        <p:tgtEl>
                                          <p:spTgt spid="22"/>
                                        </p:tgtEl>
                                      </p:cBhvr>
                                    </p:animEffect>
                                  </p:childTnLst>
                                </p:cTn>
                              </p:par>
                              <p:par>
                                <p:cTn id="140" presetID="42" presetClass="path" presetSubtype="0" decel="100000" fill="hold" grpId="1" nodeType="withEffect">
                                  <p:stCondLst>
                                    <p:cond delay="1250"/>
                                  </p:stCondLst>
                                  <p:childTnLst>
                                    <p:animMotion origin="layout" path="M 2.08333E-6 0.03449 L 2.08333E-6 -2.59259E-6 " pathEditMode="relative" rAng="0" ptsTypes="AA">
                                      <p:cBhvr>
                                        <p:cTn id="141" dur="1000" fill="hold"/>
                                        <p:tgtEl>
                                          <p:spTgt spid="22"/>
                                        </p:tgtEl>
                                        <p:attrNameLst>
                                          <p:attrName>ppt_x</p:attrName>
                                          <p:attrName>ppt_y</p:attrName>
                                        </p:attrNameLst>
                                      </p:cBhvr>
                                      <p:rCtr x="0" y="-1736"/>
                                    </p:animMotion>
                                  </p:childTnLst>
                                </p:cTn>
                              </p:par>
                              <p:par>
                                <p:cTn id="142" presetID="53" presetClass="entr" presetSubtype="16" fill="hold" grpId="0" nodeType="withEffect">
                                  <p:stCondLst>
                                    <p:cond delay="1250"/>
                                  </p:stCondLst>
                                  <p:childTnLst>
                                    <p:set>
                                      <p:cBhvr>
                                        <p:cTn id="143" dur="1" fill="hold">
                                          <p:stCondLst>
                                            <p:cond delay="0"/>
                                          </p:stCondLst>
                                        </p:cTn>
                                        <p:tgtEl>
                                          <p:spTgt spid="23"/>
                                        </p:tgtEl>
                                        <p:attrNameLst>
                                          <p:attrName>style.visibility</p:attrName>
                                        </p:attrNameLst>
                                      </p:cBhvr>
                                      <p:to>
                                        <p:strVal val="visible"/>
                                      </p:to>
                                    </p:set>
                                    <p:anim calcmode="lin" valueType="num">
                                      <p:cBhvr>
                                        <p:cTn id="144" dur="1000" fill="hold"/>
                                        <p:tgtEl>
                                          <p:spTgt spid="23"/>
                                        </p:tgtEl>
                                        <p:attrNameLst>
                                          <p:attrName>ppt_w</p:attrName>
                                        </p:attrNameLst>
                                      </p:cBhvr>
                                      <p:tavLst>
                                        <p:tav tm="0">
                                          <p:val>
                                            <p:fltVal val="0"/>
                                          </p:val>
                                        </p:tav>
                                        <p:tav tm="100000">
                                          <p:val>
                                            <p:strVal val="#ppt_w"/>
                                          </p:val>
                                        </p:tav>
                                      </p:tavLst>
                                    </p:anim>
                                    <p:anim calcmode="lin" valueType="num">
                                      <p:cBhvr>
                                        <p:cTn id="145" dur="1000" fill="hold"/>
                                        <p:tgtEl>
                                          <p:spTgt spid="23"/>
                                        </p:tgtEl>
                                        <p:attrNameLst>
                                          <p:attrName>ppt_h</p:attrName>
                                        </p:attrNameLst>
                                      </p:cBhvr>
                                      <p:tavLst>
                                        <p:tav tm="0">
                                          <p:val>
                                            <p:fltVal val="0"/>
                                          </p:val>
                                        </p:tav>
                                        <p:tav tm="100000">
                                          <p:val>
                                            <p:strVal val="#ppt_h"/>
                                          </p:val>
                                        </p:tav>
                                      </p:tavLst>
                                    </p:anim>
                                    <p:animEffect transition="in" filter="fade">
                                      <p:cBhvr>
                                        <p:cTn id="146" dur="1000"/>
                                        <p:tgtEl>
                                          <p:spTgt spid="23"/>
                                        </p:tgtEl>
                                      </p:cBhvr>
                                    </p:animEffect>
                                  </p:childTnLst>
                                </p:cTn>
                              </p:par>
                              <p:par>
                                <p:cTn id="147" presetID="42" presetClass="path" presetSubtype="0" decel="100000" fill="hold" grpId="1" nodeType="withEffect">
                                  <p:stCondLst>
                                    <p:cond delay="1250"/>
                                  </p:stCondLst>
                                  <p:childTnLst>
                                    <p:animMotion origin="layout" path="M 2.08333E-6 0.03449 L 2.08333E-6 -2.59259E-6 " pathEditMode="relative" rAng="0" ptsTypes="AA">
                                      <p:cBhvr>
                                        <p:cTn id="148" dur="1000" fill="hold"/>
                                        <p:tgtEl>
                                          <p:spTgt spid="23"/>
                                        </p:tgtEl>
                                        <p:attrNameLst>
                                          <p:attrName>ppt_x</p:attrName>
                                          <p:attrName>ppt_y</p:attrName>
                                        </p:attrNameLst>
                                      </p:cBhvr>
                                      <p:rCtr x="0" y="-1736"/>
                                    </p:animMotion>
                                  </p:childTnLst>
                                </p:cTn>
                              </p:par>
                              <p:par>
                                <p:cTn id="149" presetID="53" presetClass="entr" presetSubtype="16" fill="hold" grpId="0" nodeType="withEffect">
                                  <p:stCondLst>
                                    <p:cond delay="1250"/>
                                  </p:stCondLst>
                                  <p:childTnLst>
                                    <p:set>
                                      <p:cBhvr>
                                        <p:cTn id="150" dur="1" fill="hold">
                                          <p:stCondLst>
                                            <p:cond delay="0"/>
                                          </p:stCondLst>
                                        </p:cTn>
                                        <p:tgtEl>
                                          <p:spTgt spid="24"/>
                                        </p:tgtEl>
                                        <p:attrNameLst>
                                          <p:attrName>style.visibility</p:attrName>
                                        </p:attrNameLst>
                                      </p:cBhvr>
                                      <p:to>
                                        <p:strVal val="visible"/>
                                      </p:to>
                                    </p:set>
                                    <p:anim calcmode="lin" valueType="num">
                                      <p:cBhvr>
                                        <p:cTn id="151" dur="1000" fill="hold"/>
                                        <p:tgtEl>
                                          <p:spTgt spid="24"/>
                                        </p:tgtEl>
                                        <p:attrNameLst>
                                          <p:attrName>ppt_w</p:attrName>
                                        </p:attrNameLst>
                                      </p:cBhvr>
                                      <p:tavLst>
                                        <p:tav tm="0">
                                          <p:val>
                                            <p:fltVal val="0"/>
                                          </p:val>
                                        </p:tav>
                                        <p:tav tm="100000">
                                          <p:val>
                                            <p:strVal val="#ppt_w"/>
                                          </p:val>
                                        </p:tav>
                                      </p:tavLst>
                                    </p:anim>
                                    <p:anim calcmode="lin" valueType="num">
                                      <p:cBhvr>
                                        <p:cTn id="152" dur="1000" fill="hold"/>
                                        <p:tgtEl>
                                          <p:spTgt spid="24"/>
                                        </p:tgtEl>
                                        <p:attrNameLst>
                                          <p:attrName>ppt_h</p:attrName>
                                        </p:attrNameLst>
                                      </p:cBhvr>
                                      <p:tavLst>
                                        <p:tav tm="0">
                                          <p:val>
                                            <p:fltVal val="0"/>
                                          </p:val>
                                        </p:tav>
                                        <p:tav tm="100000">
                                          <p:val>
                                            <p:strVal val="#ppt_h"/>
                                          </p:val>
                                        </p:tav>
                                      </p:tavLst>
                                    </p:anim>
                                    <p:animEffect transition="in" filter="fade">
                                      <p:cBhvr>
                                        <p:cTn id="153" dur="1000"/>
                                        <p:tgtEl>
                                          <p:spTgt spid="24"/>
                                        </p:tgtEl>
                                      </p:cBhvr>
                                    </p:animEffect>
                                  </p:childTnLst>
                                </p:cTn>
                              </p:par>
                              <p:par>
                                <p:cTn id="154" presetID="42" presetClass="path" presetSubtype="0" decel="100000" fill="hold" grpId="1" nodeType="withEffect">
                                  <p:stCondLst>
                                    <p:cond delay="1250"/>
                                  </p:stCondLst>
                                  <p:childTnLst>
                                    <p:animMotion origin="layout" path="M 2.08333E-6 0.03449 L 2.08333E-6 -2.59259E-6 " pathEditMode="relative" rAng="0" ptsTypes="AA">
                                      <p:cBhvr>
                                        <p:cTn id="155" dur="1000" fill="hold"/>
                                        <p:tgtEl>
                                          <p:spTgt spid="24"/>
                                        </p:tgtEl>
                                        <p:attrNameLst>
                                          <p:attrName>ppt_x</p:attrName>
                                          <p:attrName>ppt_y</p:attrName>
                                        </p:attrNameLst>
                                      </p:cBhvr>
                                      <p:rCtr x="0" y="-1736"/>
                                    </p:animMotion>
                                  </p:childTnLst>
                                </p:cTn>
                              </p:par>
                              <p:par>
                                <p:cTn id="156" presetID="53" presetClass="entr" presetSubtype="16" fill="hold" grpId="0" nodeType="withEffect">
                                  <p:stCondLst>
                                    <p:cond delay="1250"/>
                                  </p:stCondLst>
                                  <p:childTnLst>
                                    <p:set>
                                      <p:cBhvr>
                                        <p:cTn id="157" dur="1" fill="hold">
                                          <p:stCondLst>
                                            <p:cond delay="0"/>
                                          </p:stCondLst>
                                        </p:cTn>
                                        <p:tgtEl>
                                          <p:spTgt spid="26"/>
                                        </p:tgtEl>
                                        <p:attrNameLst>
                                          <p:attrName>style.visibility</p:attrName>
                                        </p:attrNameLst>
                                      </p:cBhvr>
                                      <p:to>
                                        <p:strVal val="visible"/>
                                      </p:to>
                                    </p:set>
                                    <p:anim calcmode="lin" valueType="num">
                                      <p:cBhvr>
                                        <p:cTn id="158" dur="1000" fill="hold"/>
                                        <p:tgtEl>
                                          <p:spTgt spid="26"/>
                                        </p:tgtEl>
                                        <p:attrNameLst>
                                          <p:attrName>ppt_w</p:attrName>
                                        </p:attrNameLst>
                                      </p:cBhvr>
                                      <p:tavLst>
                                        <p:tav tm="0">
                                          <p:val>
                                            <p:fltVal val="0"/>
                                          </p:val>
                                        </p:tav>
                                        <p:tav tm="100000">
                                          <p:val>
                                            <p:strVal val="#ppt_w"/>
                                          </p:val>
                                        </p:tav>
                                      </p:tavLst>
                                    </p:anim>
                                    <p:anim calcmode="lin" valueType="num">
                                      <p:cBhvr>
                                        <p:cTn id="159" dur="1000" fill="hold"/>
                                        <p:tgtEl>
                                          <p:spTgt spid="26"/>
                                        </p:tgtEl>
                                        <p:attrNameLst>
                                          <p:attrName>ppt_h</p:attrName>
                                        </p:attrNameLst>
                                      </p:cBhvr>
                                      <p:tavLst>
                                        <p:tav tm="0">
                                          <p:val>
                                            <p:fltVal val="0"/>
                                          </p:val>
                                        </p:tav>
                                        <p:tav tm="100000">
                                          <p:val>
                                            <p:strVal val="#ppt_h"/>
                                          </p:val>
                                        </p:tav>
                                      </p:tavLst>
                                    </p:anim>
                                    <p:animEffect transition="in" filter="fade">
                                      <p:cBhvr>
                                        <p:cTn id="160" dur="1000"/>
                                        <p:tgtEl>
                                          <p:spTgt spid="26"/>
                                        </p:tgtEl>
                                      </p:cBhvr>
                                    </p:animEffect>
                                  </p:childTnLst>
                                </p:cTn>
                              </p:par>
                              <p:par>
                                <p:cTn id="161" presetID="42" presetClass="path" presetSubtype="0" decel="100000" fill="hold" grpId="1" nodeType="withEffect">
                                  <p:stCondLst>
                                    <p:cond delay="1250"/>
                                  </p:stCondLst>
                                  <p:childTnLst>
                                    <p:animMotion origin="layout" path="M 2.08333E-6 0.03449 L 2.08333E-6 -2.59259E-6 " pathEditMode="relative" rAng="0" ptsTypes="AA">
                                      <p:cBhvr>
                                        <p:cTn id="162" dur="1000" fill="hold"/>
                                        <p:tgtEl>
                                          <p:spTgt spid="26"/>
                                        </p:tgtEl>
                                        <p:attrNameLst>
                                          <p:attrName>ppt_x</p:attrName>
                                          <p:attrName>ppt_y</p:attrName>
                                        </p:attrNameLst>
                                      </p:cBhvr>
                                      <p:rCtr x="0" y="-1736"/>
                                    </p:animMotion>
                                  </p:childTnLst>
                                </p:cTn>
                              </p:par>
                              <p:par>
                                <p:cTn id="163" presetID="53" presetClass="entr" presetSubtype="16" fill="hold" grpId="0" nodeType="withEffect">
                                  <p:stCondLst>
                                    <p:cond delay="1250"/>
                                  </p:stCondLst>
                                  <p:childTnLst>
                                    <p:set>
                                      <p:cBhvr>
                                        <p:cTn id="164" dur="1" fill="hold">
                                          <p:stCondLst>
                                            <p:cond delay="0"/>
                                          </p:stCondLst>
                                        </p:cTn>
                                        <p:tgtEl>
                                          <p:spTgt spid="27"/>
                                        </p:tgtEl>
                                        <p:attrNameLst>
                                          <p:attrName>style.visibility</p:attrName>
                                        </p:attrNameLst>
                                      </p:cBhvr>
                                      <p:to>
                                        <p:strVal val="visible"/>
                                      </p:to>
                                    </p:set>
                                    <p:anim calcmode="lin" valueType="num">
                                      <p:cBhvr>
                                        <p:cTn id="165" dur="1000" fill="hold"/>
                                        <p:tgtEl>
                                          <p:spTgt spid="27"/>
                                        </p:tgtEl>
                                        <p:attrNameLst>
                                          <p:attrName>ppt_w</p:attrName>
                                        </p:attrNameLst>
                                      </p:cBhvr>
                                      <p:tavLst>
                                        <p:tav tm="0">
                                          <p:val>
                                            <p:fltVal val="0"/>
                                          </p:val>
                                        </p:tav>
                                        <p:tav tm="100000">
                                          <p:val>
                                            <p:strVal val="#ppt_w"/>
                                          </p:val>
                                        </p:tav>
                                      </p:tavLst>
                                    </p:anim>
                                    <p:anim calcmode="lin" valueType="num">
                                      <p:cBhvr>
                                        <p:cTn id="166" dur="1000" fill="hold"/>
                                        <p:tgtEl>
                                          <p:spTgt spid="27"/>
                                        </p:tgtEl>
                                        <p:attrNameLst>
                                          <p:attrName>ppt_h</p:attrName>
                                        </p:attrNameLst>
                                      </p:cBhvr>
                                      <p:tavLst>
                                        <p:tav tm="0">
                                          <p:val>
                                            <p:fltVal val="0"/>
                                          </p:val>
                                        </p:tav>
                                        <p:tav tm="100000">
                                          <p:val>
                                            <p:strVal val="#ppt_h"/>
                                          </p:val>
                                        </p:tav>
                                      </p:tavLst>
                                    </p:anim>
                                    <p:animEffect transition="in" filter="fade">
                                      <p:cBhvr>
                                        <p:cTn id="167" dur="1000"/>
                                        <p:tgtEl>
                                          <p:spTgt spid="27"/>
                                        </p:tgtEl>
                                      </p:cBhvr>
                                    </p:animEffect>
                                  </p:childTnLst>
                                </p:cTn>
                              </p:par>
                              <p:par>
                                <p:cTn id="168" presetID="42" presetClass="path" presetSubtype="0" decel="100000" fill="hold" grpId="1" nodeType="withEffect">
                                  <p:stCondLst>
                                    <p:cond delay="1250"/>
                                  </p:stCondLst>
                                  <p:childTnLst>
                                    <p:animMotion origin="layout" path="M 2.08333E-6 0.03449 L 2.08333E-6 -2.59259E-6 " pathEditMode="relative" rAng="0" ptsTypes="AA">
                                      <p:cBhvr>
                                        <p:cTn id="169" dur="1000" fill="hold"/>
                                        <p:tgtEl>
                                          <p:spTgt spid="27"/>
                                        </p:tgtEl>
                                        <p:attrNameLst>
                                          <p:attrName>ppt_x</p:attrName>
                                          <p:attrName>ppt_y</p:attrName>
                                        </p:attrNameLst>
                                      </p:cBhvr>
                                      <p:rCtr x="0" y="-1736"/>
                                    </p:animMotion>
                                  </p:childTnLst>
                                </p:cTn>
                              </p:par>
                              <p:par>
                                <p:cTn id="170" presetID="53" presetClass="entr" presetSubtype="16" fill="hold" grpId="0" nodeType="withEffect">
                                  <p:stCondLst>
                                    <p:cond delay="1250"/>
                                  </p:stCondLst>
                                  <p:childTnLst>
                                    <p:set>
                                      <p:cBhvr>
                                        <p:cTn id="171" dur="1" fill="hold">
                                          <p:stCondLst>
                                            <p:cond delay="0"/>
                                          </p:stCondLst>
                                        </p:cTn>
                                        <p:tgtEl>
                                          <p:spTgt spid="30"/>
                                        </p:tgtEl>
                                        <p:attrNameLst>
                                          <p:attrName>style.visibility</p:attrName>
                                        </p:attrNameLst>
                                      </p:cBhvr>
                                      <p:to>
                                        <p:strVal val="visible"/>
                                      </p:to>
                                    </p:set>
                                    <p:anim calcmode="lin" valueType="num">
                                      <p:cBhvr>
                                        <p:cTn id="172" dur="1000" fill="hold"/>
                                        <p:tgtEl>
                                          <p:spTgt spid="30"/>
                                        </p:tgtEl>
                                        <p:attrNameLst>
                                          <p:attrName>ppt_w</p:attrName>
                                        </p:attrNameLst>
                                      </p:cBhvr>
                                      <p:tavLst>
                                        <p:tav tm="0">
                                          <p:val>
                                            <p:fltVal val="0"/>
                                          </p:val>
                                        </p:tav>
                                        <p:tav tm="100000">
                                          <p:val>
                                            <p:strVal val="#ppt_w"/>
                                          </p:val>
                                        </p:tav>
                                      </p:tavLst>
                                    </p:anim>
                                    <p:anim calcmode="lin" valueType="num">
                                      <p:cBhvr>
                                        <p:cTn id="173" dur="1000" fill="hold"/>
                                        <p:tgtEl>
                                          <p:spTgt spid="30"/>
                                        </p:tgtEl>
                                        <p:attrNameLst>
                                          <p:attrName>ppt_h</p:attrName>
                                        </p:attrNameLst>
                                      </p:cBhvr>
                                      <p:tavLst>
                                        <p:tav tm="0">
                                          <p:val>
                                            <p:fltVal val="0"/>
                                          </p:val>
                                        </p:tav>
                                        <p:tav tm="100000">
                                          <p:val>
                                            <p:strVal val="#ppt_h"/>
                                          </p:val>
                                        </p:tav>
                                      </p:tavLst>
                                    </p:anim>
                                    <p:animEffect transition="in" filter="fade">
                                      <p:cBhvr>
                                        <p:cTn id="174" dur="1000"/>
                                        <p:tgtEl>
                                          <p:spTgt spid="30"/>
                                        </p:tgtEl>
                                      </p:cBhvr>
                                    </p:animEffect>
                                  </p:childTnLst>
                                </p:cTn>
                              </p:par>
                              <p:par>
                                <p:cTn id="175" presetID="42" presetClass="path" presetSubtype="0" decel="100000" fill="hold" grpId="1" nodeType="withEffect">
                                  <p:stCondLst>
                                    <p:cond delay="1250"/>
                                  </p:stCondLst>
                                  <p:childTnLst>
                                    <p:animMotion origin="layout" path="M 2.08333E-6 0.03449 L 2.08333E-6 -2.59259E-6 " pathEditMode="relative" rAng="0" ptsTypes="AA">
                                      <p:cBhvr>
                                        <p:cTn id="176" dur="1000" fill="hold"/>
                                        <p:tgtEl>
                                          <p:spTgt spid="30"/>
                                        </p:tgtEl>
                                        <p:attrNameLst>
                                          <p:attrName>ppt_x</p:attrName>
                                          <p:attrName>ppt_y</p:attrName>
                                        </p:attrNameLst>
                                      </p:cBhvr>
                                      <p:rCtr x="0" y="-1736"/>
                                    </p:animMotion>
                                  </p:childTnLst>
                                </p:cTn>
                              </p:par>
                              <p:par>
                                <p:cTn id="177" presetID="53" presetClass="entr" presetSubtype="16" fill="hold" grpId="0" nodeType="withEffect">
                                  <p:stCondLst>
                                    <p:cond delay="1250"/>
                                  </p:stCondLst>
                                  <p:childTnLst>
                                    <p:set>
                                      <p:cBhvr>
                                        <p:cTn id="178" dur="1" fill="hold">
                                          <p:stCondLst>
                                            <p:cond delay="0"/>
                                          </p:stCondLst>
                                        </p:cTn>
                                        <p:tgtEl>
                                          <p:spTgt spid="28"/>
                                        </p:tgtEl>
                                        <p:attrNameLst>
                                          <p:attrName>style.visibility</p:attrName>
                                        </p:attrNameLst>
                                      </p:cBhvr>
                                      <p:to>
                                        <p:strVal val="visible"/>
                                      </p:to>
                                    </p:set>
                                    <p:anim calcmode="lin" valueType="num">
                                      <p:cBhvr>
                                        <p:cTn id="179" dur="1000" fill="hold"/>
                                        <p:tgtEl>
                                          <p:spTgt spid="28"/>
                                        </p:tgtEl>
                                        <p:attrNameLst>
                                          <p:attrName>ppt_w</p:attrName>
                                        </p:attrNameLst>
                                      </p:cBhvr>
                                      <p:tavLst>
                                        <p:tav tm="0">
                                          <p:val>
                                            <p:fltVal val="0"/>
                                          </p:val>
                                        </p:tav>
                                        <p:tav tm="100000">
                                          <p:val>
                                            <p:strVal val="#ppt_w"/>
                                          </p:val>
                                        </p:tav>
                                      </p:tavLst>
                                    </p:anim>
                                    <p:anim calcmode="lin" valueType="num">
                                      <p:cBhvr>
                                        <p:cTn id="180" dur="1000" fill="hold"/>
                                        <p:tgtEl>
                                          <p:spTgt spid="28"/>
                                        </p:tgtEl>
                                        <p:attrNameLst>
                                          <p:attrName>ppt_h</p:attrName>
                                        </p:attrNameLst>
                                      </p:cBhvr>
                                      <p:tavLst>
                                        <p:tav tm="0">
                                          <p:val>
                                            <p:fltVal val="0"/>
                                          </p:val>
                                        </p:tav>
                                        <p:tav tm="100000">
                                          <p:val>
                                            <p:strVal val="#ppt_h"/>
                                          </p:val>
                                        </p:tav>
                                      </p:tavLst>
                                    </p:anim>
                                    <p:animEffect transition="in" filter="fade">
                                      <p:cBhvr>
                                        <p:cTn id="181" dur="1000"/>
                                        <p:tgtEl>
                                          <p:spTgt spid="28"/>
                                        </p:tgtEl>
                                      </p:cBhvr>
                                    </p:animEffect>
                                  </p:childTnLst>
                                </p:cTn>
                              </p:par>
                              <p:par>
                                <p:cTn id="182" presetID="42" presetClass="path" presetSubtype="0" decel="100000" fill="hold" grpId="1" nodeType="withEffect">
                                  <p:stCondLst>
                                    <p:cond delay="1250"/>
                                  </p:stCondLst>
                                  <p:childTnLst>
                                    <p:animMotion origin="layout" path="M 2.08333E-6 0.03449 L 2.08333E-6 -2.59259E-6 " pathEditMode="relative" rAng="0" ptsTypes="AA">
                                      <p:cBhvr>
                                        <p:cTn id="183" dur="1000" fill="hold"/>
                                        <p:tgtEl>
                                          <p:spTgt spid="28"/>
                                        </p:tgtEl>
                                        <p:attrNameLst>
                                          <p:attrName>ppt_x</p:attrName>
                                          <p:attrName>ppt_y</p:attrName>
                                        </p:attrNameLst>
                                      </p:cBhvr>
                                      <p:rCtr x="0" y="-1736"/>
                                    </p:animMotion>
                                  </p:childTnLst>
                                </p:cTn>
                              </p:par>
                              <p:par>
                                <p:cTn id="184" presetID="53" presetClass="entr" presetSubtype="16" fill="hold" grpId="0" nodeType="withEffect">
                                  <p:stCondLst>
                                    <p:cond delay="1250"/>
                                  </p:stCondLst>
                                  <p:childTnLst>
                                    <p:set>
                                      <p:cBhvr>
                                        <p:cTn id="185" dur="1" fill="hold">
                                          <p:stCondLst>
                                            <p:cond delay="0"/>
                                          </p:stCondLst>
                                        </p:cTn>
                                        <p:tgtEl>
                                          <p:spTgt spid="14"/>
                                        </p:tgtEl>
                                        <p:attrNameLst>
                                          <p:attrName>style.visibility</p:attrName>
                                        </p:attrNameLst>
                                      </p:cBhvr>
                                      <p:to>
                                        <p:strVal val="visible"/>
                                      </p:to>
                                    </p:set>
                                    <p:anim calcmode="lin" valueType="num">
                                      <p:cBhvr>
                                        <p:cTn id="186" dur="1000" fill="hold"/>
                                        <p:tgtEl>
                                          <p:spTgt spid="14"/>
                                        </p:tgtEl>
                                        <p:attrNameLst>
                                          <p:attrName>ppt_w</p:attrName>
                                        </p:attrNameLst>
                                      </p:cBhvr>
                                      <p:tavLst>
                                        <p:tav tm="0">
                                          <p:val>
                                            <p:fltVal val="0"/>
                                          </p:val>
                                        </p:tav>
                                        <p:tav tm="100000">
                                          <p:val>
                                            <p:strVal val="#ppt_w"/>
                                          </p:val>
                                        </p:tav>
                                      </p:tavLst>
                                    </p:anim>
                                    <p:anim calcmode="lin" valueType="num">
                                      <p:cBhvr>
                                        <p:cTn id="187" dur="1000" fill="hold"/>
                                        <p:tgtEl>
                                          <p:spTgt spid="14"/>
                                        </p:tgtEl>
                                        <p:attrNameLst>
                                          <p:attrName>ppt_h</p:attrName>
                                        </p:attrNameLst>
                                      </p:cBhvr>
                                      <p:tavLst>
                                        <p:tav tm="0">
                                          <p:val>
                                            <p:fltVal val="0"/>
                                          </p:val>
                                        </p:tav>
                                        <p:tav tm="100000">
                                          <p:val>
                                            <p:strVal val="#ppt_h"/>
                                          </p:val>
                                        </p:tav>
                                      </p:tavLst>
                                    </p:anim>
                                    <p:animEffect transition="in" filter="fade">
                                      <p:cBhvr>
                                        <p:cTn id="188" dur="1000"/>
                                        <p:tgtEl>
                                          <p:spTgt spid="14"/>
                                        </p:tgtEl>
                                      </p:cBhvr>
                                    </p:animEffect>
                                  </p:childTnLst>
                                </p:cTn>
                              </p:par>
                              <p:par>
                                <p:cTn id="189" presetID="42" presetClass="path" presetSubtype="0" decel="100000" fill="hold" grpId="1" nodeType="withEffect">
                                  <p:stCondLst>
                                    <p:cond delay="1250"/>
                                  </p:stCondLst>
                                  <p:childTnLst>
                                    <p:animMotion origin="layout" path="M 2.08333E-6 0.03449 L 2.08333E-6 -2.59259E-6 " pathEditMode="relative" rAng="0" ptsTypes="AA">
                                      <p:cBhvr>
                                        <p:cTn id="190" dur="1000" fill="hold"/>
                                        <p:tgtEl>
                                          <p:spTgt spid="14"/>
                                        </p:tgtEl>
                                        <p:attrNameLst>
                                          <p:attrName>ppt_x</p:attrName>
                                          <p:attrName>ppt_y</p:attrName>
                                        </p:attrNameLst>
                                      </p:cBhvr>
                                      <p:rCtr x="0" y="-1736"/>
                                    </p:animMotion>
                                  </p:childTnLst>
                                </p:cTn>
                              </p:par>
                              <p:par>
                                <p:cTn id="191" presetID="53" presetClass="entr" presetSubtype="16" fill="hold" grpId="0" nodeType="withEffect">
                                  <p:stCondLst>
                                    <p:cond delay="1250"/>
                                  </p:stCondLst>
                                  <p:childTnLst>
                                    <p:set>
                                      <p:cBhvr>
                                        <p:cTn id="192" dur="1" fill="hold">
                                          <p:stCondLst>
                                            <p:cond delay="0"/>
                                          </p:stCondLst>
                                        </p:cTn>
                                        <p:tgtEl>
                                          <p:spTgt spid="15"/>
                                        </p:tgtEl>
                                        <p:attrNameLst>
                                          <p:attrName>style.visibility</p:attrName>
                                        </p:attrNameLst>
                                      </p:cBhvr>
                                      <p:to>
                                        <p:strVal val="visible"/>
                                      </p:to>
                                    </p:set>
                                    <p:anim calcmode="lin" valueType="num">
                                      <p:cBhvr>
                                        <p:cTn id="193" dur="1000" fill="hold"/>
                                        <p:tgtEl>
                                          <p:spTgt spid="15"/>
                                        </p:tgtEl>
                                        <p:attrNameLst>
                                          <p:attrName>ppt_w</p:attrName>
                                        </p:attrNameLst>
                                      </p:cBhvr>
                                      <p:tavLst>
                                        <p:tav tm="0">
                                          <p:val>
                                            <p:fltVal val="0"/>
                                          </p:val>
                                        </p:tav>
                                        <p:tav tm="100000">
                                          <p:val>
                                            <p:strVal val="#ppt_w"/>
                                          </p:val>
                                        </p:tav>
                                      </p:tavLst>
                                    </p:anim>
                                    <p:anim calcmode="lin" valueType="num">
                                      <p:cBhvr>
                                        <p:cTn id="194" dur="1000" fill="hold"/>
                                        <p:tgtEl>
                                          <p:spTgt spid="15"/>
                                        </p:tgtEl>
                                        <p:attrNameLst>
                                          <p:attrName>ppt_h</p:attrName>
                                        </p:attrNameLst>
                                      </p:cBhvr>
                                      <p:tavLst>
                                        <p:tav tm="0">
                                          <p:val>
                                            <p:fltVal val="0"/>
                                          </p:val>
                                        </p:tav>
                                        <p:tav tm="100000">
                                          <p:val>
                                            <p:strVal val="#ppt_h"/>
                                          </p:val>
                                        </p:tav>
                                      </p:tavLst>
                                    </p:anim>
                                    <p:animEffect transition="in" filter="fade">
                                      <p:cBhvr>
                                        <p:cTn id="195" dur="1000"/>
                                        <p:tgtEl>
                                          <p:spTgt spid="15"/>
                                        </p:tgtEl>
                                      </p:cBhvr>
                                    </p:animEffect>
                                  </p:childTnLst>
                                </p:cTn>
                              </p:par>
                              <p:par>
                                <p:cTn id="196" presetID="42" presetClass="path" presetSubtype="0" decel="100000" fill="hold" grpId="1" nodeType="withEffect">
                                  <p:stCondLst>
                                    <p:cond delay="1250"/>
                                  </p:stCondLst>
                                  <p:childTnLst>
                                    <p:animMotion origin="layout" path="M 2.08333E-6 0.03449 L 2.08333E-6 -2.59259E-6 " pathEditMode="relative" rAng="0" ptsTypes="AA">
                                      <p:cBhvr>
                                        <p:cTn id="197" dur="1000" fill="hold"/>
                                        <p:tgtEl>
                                          <p:spTgt spid="15"/>
                                        </p:tgtEl>
                                        <p:attrNameLst>
                                          <p:attrName>ppt_x</p:attrName>
                                          <p:attrName>ppt_y</p:attrName>
                                        </p:attrNameLst>
                                      </p:cBhvr>
                                      <p:rCtr x="0" y="-1736"/>
                                    </p:animMotion>
                                  </p:childTnLst>
                                </p:cTn>
                              </p:par>
                              <p:par>
                                <p:cTn id="198" presetID="53" presetClass="entr" presetSubtype="16" fill="hold" grpId="0" nodeType="withEffect">
                                  <p:stCondLst>
                                    <p:cond delay="1250"/>
                                  </p:stCondLst>
                                  <p:childTnLst>
                                    <p:set>
                                      <p:cBhvr>
                                        <p:cTn id="199" dur="1" fill="hold">
                                          <p:stCondLst>
                                            <p:cond delay="0"/>
                                          </p:stCondLst>
                                        </p:cTn>
                                        <p:tgtEl>
                                          <p:spTgt spid="29"/>
                                        </p:tgtEl>
                                        <p:attrNameLst>
                                          <p:attrName>style.visibility</p:attrName>
                                        </p:attrNameLst>
                                      </p:cBhvr>
                                      <p:to>
                                        <p:strVal val="visible"/>
                                      </p:to>
                                    </p:set>
                                    <p:anim calcmode="lin" valueType="num">
                                      <p:cBhvr>
                                        <p:cTn id="200" dur="1000" fill="hold"/>
                                        <p:tgtEl>
                                          <p:spTgt spid="29"/>
                                        </p:tgtEl>
                                        <p:attrNameLst>
                                          <p:attrName>ppt_w</p:attrName>
                                        </p:attrNameLst>
                                      </p:cBhvr>
                                      <p:tavLst>
                                        <p:tav tm="0">
                                          <p:val>
                                            <p:fltVal val="0"/>
                                          </p:val>
                                        </p:tav>
                                        <p:tav tm="100000">
                                          <p:val>
                                            <p:strVal val="#ppt_w"/>
                                          </p:val>
                                        </p:tav>
                                      </p:tavLst>
                                    </p:anim>
                                    <p:anim calcmode="lin" valueType="num">
                                      <p:cBhvr>
                                        <p:cTn id="201" dur="1000" fill="hold"/>
                                        <p:tgtEl>
                                          <p:spTgt spid="29"/>
                                        </p:tgtEl>
                                        <p:attrNameLst>
                                          <p:attrName>ppt_h</p:attrName>
                                        </p:attrNameLst>
                                      </p:cBhvr>
                                      <p:tavLst>
                                        <p:tav tm="0">
                                          <p:val>
                                            <p:fltVal val="0"/>
                                          </p:val>
                                        </p:tav>
                                        <p:tav tm="100000">
                                          <p:val>
                                            <p:strVal val="#ppt_h"/>
                                          </p:val>
                                        </p:tav>
                                      </p:tavLst>
                                    </p:anim>
                                    <p:animEffect transition="in" filter="fade">
                                      <p:cBhvr>
                                        <p:cTn id="202" dur="1000"/>
                                        <p:tgtEl>
                                          <p:spTgt spid="29"/>
                                        </p:tgtEl>
                                      </p:cBhvr>
                                    </p:animEffect>
                                  </p:childTnLst>
                                </p:cTn>
                              </p:par>
                              <p:par>
                                <p:cTn id="203" presetID="42" presetClass="path" presetSubtype="0" decel="100000" fill="hold" grpId="1" nodeType="withEffect">
                                  <p:stCondLst>
                                    <p:cond delay="1250"/>
                                  </p:stCondLst>
                                  <p:childTnLst>
                                    <p:animMotion origin="layout" path="M 2.08333E-6 0.03449 L 2.08333E-6 -2.59259E-6 " pathEditMode="relative" rAng="0" ptsTypes="AA">
                                      <p:cBhvr>
                                        <p:cTn id="204" dur="1000" fill="hold"/>
                                        <p:tgtEl>
                                          <p:spTgt spid="29"/>
                                        </p:tgtEl>
                                        <p:attrNameLst>
                                          <p:attrName>ppt_x</p:attrName>
                                          <p:attrName>ppt_y</p:attrName>
                                        </p:attrNameLst>
                                      </p:cBhvr>
                                      <p:rCtr x="0" y="-1736"/>
                                    </p:animMotion>
                                  </p:childTnLst>
                                </p:cTn>
                              </p:par>
                              <p:par>
                                <p:cTn id="205" presetID="53" presetClass="entr" presetSubtype="16" fill="hold" grpId="0" nodeType="withEffect">
                                  <p:stCondLst>
                                    <p:cond delay="1250"/>
                                  </p:stCondLst>
                                  <p:childTnLst>
                                    <p:set>
                                      <p:cBhvr>
                                        <p:cTn id="206" dur="1" fill="hold">
                                          <p:stCondLst>
                                            <p:cond delay="0"/>
                                          </p:stCondLst>
                                        </p:cTn>
                                        <p:tgtEl>
                                          <p:spTgt spid="31"/>
                                        </p:tgtEl>
                                        <p:attrNameLst>
                                          <p:attrName>style.visibility</p:attrName>
                                        </p:attrNameLst>
                                      </p:cBhvr>
                                      <p:to>
                                        <p:strVal val="visible"/>
                                      </p:to>
                                    </p:set>
                                    <p:anim calcmode="lin" valueType="num">
                                      <p:cBhvr>
                                        <p:cTn id="207" dur="1000" fill="hold"/>
                                        <p:tgtEl>
                                          <p:spTgt spid="31"/>
                                        </p:tgtEl>
                                        <p:attrNameLst>
                                          <p:attrName>ppt_w</p:attrName>
                                        </p:attrNameLst>
                                      </p:cBhvr>
                                      <p:tavLst>
                                        <p:tav tm="0">
                                          <p:val>
                                            <p:fltVal val="0"/>
                                          </p:val>
                                        </p:tav>
                                        <p:tav tm="100000">
                                          <p:val>
                                            <p:strVal val="#ppt_w"/>
                                          </p:val>
                                        </p:tav>
                                      </p:tavLst>
                                    </p:anim>
                                    <p:anim calcmode="lin" valueType="num">
                                      <p:cBhvr>
                                        <p:cTn id="208" dur="1000" fill="hold"/>
                                        <p:tgtEl>
                                          <p:spTgt spid="31"/>
                                        </p:tgtEl>
                                        <p:attrNameLst>
                                          <p:attrName>ppt_h</p:attrName>
                                        </p:attrNameLst>
                                      </p:cBhvr>
                                      <p:tavLst>
                                        <p:tav tm="0">
                                          <p:val>
                                            <p:fltVal val="0"/>
                                          </p:val>
                                        </p:tav>
                                        <p:tav tm="100000">
                                          <p:val>
                                            <p:strVal val="#ppt_h"/>
                                          </p:val>
                                        </p:tav>
                                      </p:tavLst>
                                    </p:anim>
                                    <p:animEffect transition="in" filter="fade">
                                      <p:cBhvr>
                                        <p:cTn id="209" dur="1000"/>
                                        <p:tgtEl>
                                          <p:spTgt spid="31"/>
                                        </p:tgtEl>
                                      </p:cBhvr>
                                    </p:animEffect>
                                  </p:childTnLst>
                                </p:cTn>
                              </p:par>
                              <p:par>
                                <p:cTn id="210" presetID="42" presetClass="path" presetSubtype="0" decel="100000" fill="hold" grpId="1" nodeType="withEffect">
                                  <p:stCondLst>
                                    <p:cond delay="1250"/>
                                  </p:stCondLst>
                                  <p:childTnLst>
                                    <p:animMotion origin="layout" path="M 2.08333E-6 0.03449 L 2.08333E-6 -2.59259E-6 " pathEditMode="relative" rAng="0" ptsTypes="AA">
                                      <p:cBhvr>
                                        <p:cTn id="211" dur="1000" fill="hold"/>
                                        <p:tgtEl>
                                          <p:spTgt spid="31"/>
                                        </p:tgtEl>
                                        <p:attrNameLst>
                                          <p:attrName>ppt_x</p:attrName>
                                          <p:attrName>ppt_y</p:attrName>
                                        </p:attrNameLst>
                                      </p:cBhvr>
                                      <p:rCtr x="0" y="-1736"/>
                                    </p:animMotion>
                                  </p:childTnLst>
                                </p:cTn>
                              </p:par>
                              <p:par>
                                <p:cTn id="212" presetID="2" presetClass="entr" presetSubtype="8" decel="52000" fill="hold" grpId="0" nodeType="withEffect">
                                  <p:stCondLst>
                                    <p:cond delay="0"/>
                                  </p:stCondLst>
                                  <p:childTnLst>
                                    <p:set>
                                      <p:cBhvr>
                                        <p:cTn id="213" dur="1" fill="hold">
                                          <p:stCondLst>
                                            <p:cond delay="0"/>
                                          </p:stCondLst>
                                        </p:cTn>
                                        <p:tgtEl>
                                          <p:spTgt spid="4137"/>
                                        </p:tgtEl>
                                        <p:attrNameLst>
                                          <p:attrName>style.visibility</p:attrName>
                                        </p:attrNameLst>
                                      </p:cBhvr>
                                      <p:to>
                                        <p:strVal val="visible"/>
                                      </p:to>
                                    </p:set>
                                    <p:anim calcmode="lin" valueType="num">
                                      <p:cBhvr additive="base">
                                        <p:cTn id="214" dur="2250" fill="hold"/>
                                        <p:tgtEl>
                                          <p:spTgt spid="4137"/>
                                        </p:tgtEl>
                                        <p:attrNameLst>
                                          <p:attrName>ppt_x</p:attrName>
                                        </p:attrNameLst>
                                      </p:cBhvr>
                                      <p:tavLst>
                                        <p:tav tm="0">
                                          <p:val>
                                            <p:strVal val="0-#ppt_w/2"/>
                                          </p:val>
                                        </p:tav>
                                        <p:tav tm="100000">
                                          <p:val>
                                            <p:strVal val="#ppt_x"/>
                                          </p:val>
                                        </p:tav>
                                      </p:tavLst>
                                    </p:anim>
                                    <p:anim calcmode="lin" valueType="num">
                                      <p:cBhvr additive="base">
                                        <p:cTn id="215" dur="2250" fill="hold"/>
                                        <p:tgtEl>
                                          <p:spTgt spid="4137"/>
                                        </p:tgtEl>
                                        <p:attrNameLst>
                                          <p:attrName>ppt_y</p:attrName>
                                        </p:attrNameLst>
                                      </p:cBhvr>
                                      <p:tavLst>
                                        <p:tav tm="0">
                                          <p:val>
                                            <p:strVal val="#ppt_y"/>
                                          </p:val>
                                        </p:tav>
                                        <p:tav tm="100000">
                                          <p:val>
                                            <p:strVal val="#ppt_y"/>
                                          </p:val>
                                        </p:tav>
                                      </p:tavLst>
                                    </p:anim>
                                  </p:childTnLst>
                                </p:cTn>
                              </p:par>
                              <p:par>
                                <p:cTn id="216" presetID="22" presetClass="entr" presetSubtype="8" fill="hold" grpId="0" nodeType="withEffect">
                                  <p:stCondLst>
                                    <p:cond delay="2000"/>
                                  </p:stCondLst>
                                  <p:childTnLst>
                                    <p:set>
                                      <p:cBhvr>
                                        <p:cTn id="217" dur="1" fill="hold">
                                          <p:stCondLst>
                                            <p:cond delay="0"/>
                                          </p:stCondLst>
                                        </p:cTn>
                                        <p:tgtEl>
                                          <p:spTgt spid="253"/>
                                        </p:tgtEl>
                                        <p:attrNameLst>
                                          <p:attrName>style.visibility</p:attrName>
                                        </p:attrNameLst>
                                      </p:cBhvr>
                                      <p:to>
                                        <p:strVal val="visible"/>
                                      </p:to>
                                    </p:set>
                                    <p:animEffect transition="in" filter="wipe(left)">
                                      <p:cBhvr>
                                        <p:cTn id="218" dur="750"/>
                                        <p:tgtEl>
                                          <p:spTgt spid="253"/>
                                        </p:tgtEl>
                                      </p:cBhvr>
                                    </p:animEffect>
                                  </p:childTnLst>
                                </p:cTn>
                              </p:par>
                              <p:par>
                                <p:cTn id="219" presetID="22" presetClass="entr" presetSubtype="8" fill="hold" grpId="0" nodeType="withEffect">
                                  <p:stCondLst>
                                    <p:cond delay="2050"/>
                                  </p:stCondLst>
                                  <p:childTnLst>
                                    <p:set>
                                      <p:cBhvr>
                                        <p:cTn id="220" dur="1" fill="hold">
                                          <p:stCondLst>
                                            <p:cond delay="0"/>
                                          </p:stCondLst>
                                        </p:cTn>
                                        <p:tgtEl>
                                          <p:spTgt spid="254"/>
                                        </p:tgtEl>
                                        <p:attrNameLst>
                                          <p:attrName>style.visibility</p:attrName>
                                        </p:attrNameLst>
                                      </p:cBhvr>
                                      <p:to>
                                        <p:strVal val="visible"/>
                                      </p:to>
                                    </p:set>
                                    <p:animEffect transition="in" filter="wipe(left)">
                                      <p:cBhvr>
                                        <p:cTn id="221" dur="750"/>
                                        <p:tgtEl>
                                          <p:spTgt spid="254"/>
                                        </p:tgtEl>
                                      </p:cBhvr>
                                    </p:animEffect>
                                  </p:childTnLst>
                                </p:cTn>
                              </p:par>
                              <p:par>
                                <p:cTn id="222" presetID="22" presetClass="entr" presetSubtype="8" fill="hold" grpId="0" nodeType="withEffect">
                                  <p:stCondLst>
                                    <p:cond delay="2100"/>
                                  </p:stCondLst>
                                  <p:childTnLst>
                                    <p:set>
                                      <p:cBhvr>
                                        <p:cTn id="223" dur="1" fill="hold">
                                          <p:stCondLst>
                                            <p:cond delay="0"/>
                                          </p:stCondLst>
                                        </p:cTn>
                                        <p:tgtEl>
                                          <p:spTgt spid="255"/>
                                        </p:tgtEl>
                                        <p:attrNameLst>
                                          <p:attrName>style.visibility</p:attrName>
                                        </p:attrNameLst>
                                      </p:cBhvr>
                                      <p:to>
                                        <p:strVal val="visible"/>
                                      </p:to>
                                    </p:set>
                                    <p:animEffect transition="in" filter="wipe(left)">
                                      <p:cBhvr>
                                        <p:cTn id="224" dur="750"/>
                                        <p:tgtEl>
                                          <p:spTgt spid="255"/>
                                        </p:tgtEl>
                                      </p:cBhvr>
                                    </p:animEffect>
                                  </p:childTnLst>
                                </p:cTn>
                              </p:par>
                              <p:par>
                                <p:cTn id="225" presetID="22" presetClass="entr" presetSubtype="8" fill="hold" grpId="0" nodeType="withEffect">
                                  <p:stCondLst>
                                    <p:cond delay="2150"/>
                                  </p:stCondLst>
                                  <p:childTnLst>
                                    <p:set>
                                      <p:cBhvr>
                                        <p:cTn id="226" dur="1" fill="hold">
                                          <p:stCondLst>
                                            <p:cond delay="0"/>
                                          </p:stCondLst>
                                        </p:cTn>
                                        <p:tgtEl>
                                          <p:spTgt spid="256"/>
                                        </p:tgtEl>
                                        <p:attrNameLst>
                                          <p:attrName>style.visibility</p:attrName>
                                        </p:attrNameLst>
                                      </p:cBhvr>
                                      <p:to>
                                        <p:strVal val="visible"/>
                                      </p:to>
                                    </p:set>
                                    <p:animEffect transition="in" filter="wipe(left)">
                                      <p:cBhvr>
                                        <p:cTn id="227" dur="750"/>
                                        <p:tgtEl>
                                          <p:spTgt spid="256"/>
                                        </p:tgtEl>
                                      </p:cBhvr>
                                    </p:animEffect>
                                  </p:childTnLst>
                                </p:cTn>
                              </p:par>
                              <p:par>
                                <p:cTn id="228" presetID="22" presetClass="entr" presetSubtype="8" fill="hold" grpId="0" nodeType="withEffect">
                                  <p:stCondLst>
                                    <p:cond delay="2300"/>
                                  </p:stCondLst>
                                  <p:childTnLst>
                                    <p:set>
                                      <p:cBhvr>
                                        <p:cTn id="229" dur="1" fill="hold">
                                          <p:stCondLst>
                                            <p:cond delay="0"/>
                                          </p:stCondLst>
                                        </p:cTn>
                                        <p:tgtEl>
                                          <p:spTgt spid="248"/>
                                        </p:tgtEl>
                                        <p:attrNameLst>
                                          <p:attrName>style.visibility</p:attrName>
                                        </p:attrNameLst>
                                      </p:cBhvr>
                                      <p:to>
                                        <p:strVal val="visible"/>
                                      </p:to>
                                    </p:set>
                                    <p:animEffect transition="in" filter="wipe(left)">
                                      <p:cBhvr>
                                        <p:cTn id="230" dur="750"/>
                                        <p:tgtEl>
                                          <p:spTgt spid="248"/>
                                        </p:tgtEl>
                                      </p:cBhvr>
                                    </p:animEffect>
                                  </p:childTnLst>
                                </p:cTn>
                              </p:par>
                              <p:par>
                                <p:cTn id="231" presetID="22" presetClass="entr" presetSubtype="8" fill="hold" grpId="0" nodeType="withEffect">
                                  <p:stCondLst>
                                    <p:cond delay="2350"/>
                                  </p:stCondLst>
                                  <p:childTnLst>
                                    <p:set>
                                      <p:cBhvr>
                                        <p:cTn id="232" dur="1" fill="hold">
                                          <p:stCondLst>
                                            <p:cond delay="0"/>
                                          </p:stCondLst>
                                        </p:cTn>
                                        <p:tgtEl>
                                          <p:spTgt spid="230"/>
                                        </p:tgtEl>
                                        <p:attrNameLst>
                                          <p:attrName>style.visibility</p:attrName>
                                        </p:attrNameLst>
                                      </p:cBhvr>
                                      <p:to>
                                        <p:strVal val="visible"/>
                                      </p:to>
                                    </p:set>
                                    <p:animEffect transition="in" filter="wipe(left)">
                                      <p:cBhvr>
                                        <p:cTn id="233" dur="750"/>
                                        <p:tgtEl>
                                          <p:spTgt spid="230"/>
                                        </p:tgtEl>
                                      </p:cBhvr>
                                    </p:animEffect>
                                  </p:childTnLst>
                                </p:cTn>
                              </p:par>
                              <p:par>
                                <p:cTn id="234" presetID="22" presetClass="entr" presetSubtype="8" fill="hold" grpId="0" nodeType="withEffect">
                                  <p:stCondLst>
                                    <p:cond delay="2400"/>
                                  </p:stCondLst>
                                  <p:childTnLst>
                                    <p:set>
                                      <p:cBhvr>
                                        <p:cTn id="235" dur="1" fill="hold">
                                          <p:stCondLst>
                                            <p:cond delay="0"/>
                                          </p:stCondLst>
                                        </p:cTn>
                                        <p:tgtEl>
                                          <p:spTgt spid="231"/>
                                        </p:tgtEl>
                                        <p:attrNameLst>
                                          <p:attrName>style.visibility</p:attrName>
                                        </p:attrNameLst>
                                      </p:cBhvr>
                                      <p:to>
                                        <p:strVal val="visible"/>
                                      </p:to>
                                    </p:set>
                                    <p:animEffect transition="in" filter="wipe(left)">
                                      <p:cBhvr>
                                        <p:cTn id="236" dur="750"/>
                                        <p:tgtEl>
                                          <p:spTgt spid="231"/>
                                        </p:tgtEl>
                                      </p:cBhvr>
                                    </p:animEffect>
                                  </p:childTnLst>
                                </p:cTn>
                              </p:par>
                              <p:par>
                                <p:cTn id="237" presetID="22" presetClass="entr" presetSubtype="8" fill="hold" grpId="0" nodeType="withEffect">
                                  <p:stCondLst>
                                    <p:cond delay="2450"/>
                                  </p:stCondLst>
                                  <p:childTnLst>
                                    <p:set>
                                      <p:cBhvr>
                                        <p:cTn id="238" dur="1" fill="hold">
                                          <p:stCondLst>
                                            <p:cond delay="0"/>
                                          </p:stCondLst>
                                        </p:cTn>
                                        <p:tgtEl>
                                          <p:spTgt spid="232"/>
                                        </p:tgtEl>
                                        <p:attrNameLst>
                                          <p:attrName>style.visibility</p:attrName>
                                        </p:attrNameLst>
                                      </p:cBhvr>
                                      <p:to>
                                        <p:strVal val="visible"/>
                                      </p:to>
                                    </p:set>
                                    <p:animEffect transition="in" filter="wipe(left)">
                                      <p:cBhvr>
                                        <p:cTn id="239" dur="750"/>
                                        <p:tgtEl>
                                          <p:spTgt spid="232"/>
                                        </p:tgtEl>
                                      </p:cBhvr>
                                    </p:animEffect>
                                  </p:childTnLst>
                                </p:cTn>
                              </p:par>
                              <p:par>
                                <p:cTn id="240" presetID="22" presetClass="entr" presetSubtype="8" fill="hold" grpId="0" nodeType="withEffect">
                                  <p:stCondLst>
                                    <p:cond delay="2500"/>
                                  </p:stCondLst>
                                  <p:childTnLst>
                                    <p:set>
                                      <p:cBhvr>
                                        <p:cTn id="241" dur="1" fill="hold">
                                          <p:stCondLst>
                                            <p:cond delay="0"/>
                                          </p:stCondLst>
                                        </p:cTn>
                                        <p:tgtEl>
                                          <p:spTgt spid="233"/>
                                        </p:tgtEl>
                                        <p:attrNameLst>
                                          <p:attrName>style.visibility</p:attrName>
                                        </p:attrNameLst>
                                      </p:cBhvr>
                                      <p:to>
                                        <p:strVal val="visible"/>
                                      </p:to>
                                    </p:set>
                                    <p:animEffect transition="in" filter="wipe(left)">
                                      <p:cBhvr>
                                        <p:cTn id="242" dur="750"/>
                                        <p:tgtEl>
                                          <p:spTgt spid="233"/>
                                        </p:tgtEl>
                                      </p:cBhvr>
                                    </p:animEffect>
                                  </p:childTnLst>
                                </p:cTn>
                              </p:par>
                              <p:par>
                                <p:cTn id="243" presetID="22" presetClass="entr" presetSubtype="8" fill="hold" grpId="0" nodeType="withEffect">
                                  <p:stCondLst>
                                    <p:cond delay="2550"/>
                                  </p:stCondLst>
                                  <p:childTnLst>
                                    <p:set>
                                      <p:cBhvr>
                                        <p:cTn id="244" dur="1" fill="hold">
                                          <p:stCondLst>
                                            <p:cond delay="0"/>
                                          </p:stCondLst>
                                        </p:cTn>
                                        <p:tgtEl>
                                          <p:spTgt spid="234"/>
                                        </p:tgtEl>
                                        <p:attrNameLst>
                                          <p:attrName>style.visibility</p:attrName>
                                        </p:attrNameLst>
                                      </p:cBhvr>
                                      <p:to>
                                        <p:strVal val="visible"/>
                                      </p:to>
                                    </p:set>
                                    <p:animEffect transition="in" filter="wipe(left)">
                                      <p:cBhvr>
                                        <p:cTn id="245" dur="750"/>
                                        <p:tgtEl>
                                          <p:spTgt spid="234"/>
                                        </p:tgtEl>
                                      </p:cBhvr>
                                    </p:animEffect>
                                  </p:childTnLst>
                                </p:cTn>
                              </p:par>
                              <p:par>
                                <p:cTn id="246" presetID="22" presetClass="entr" presetSubtype="8" fill="hold" grpId="0" nodeType="withEffect">
                                  <p:stCondLst>
                                    <p:cond delay="2600"/>
                                  </p:stCondLst>
                                  <p:childTnLst>
                                    <p:set>
                                      <p:cBhvr>
                                        <p:cTn id="247" dur="1" fill="hold">
                                          <p:stCondLst>
                                            <p:cond delay="0"/>
                                          </p:stCondLst>
                                        </p:cTn>
                                        <p:tgtEl>
                                          <p:spTgt spid="235"/>
                                        </p:tgtEl>
                                        <p:attrNameLst>
                                          <p:attrName>style.visibility</p:attrName>
                                        </p:attrNameLst>
                                      </p:cBhvr>
                                      <p:to>
                                        <p:strVal val="visible"/>
                                      </p:to>
                                    </p:set>
                                    <p:animEffect transition="in" filter="wipe(left)">
                                      <p:cBhvr>
                                        <p:cTn id="248" dur="750"/>
                                        <p:tgtEl>
                                          <p:spTgt spid="235"/>
                                        </p:tgtEl>
                                      </p:cBhvr>
                                    </p:animEffect>
                                  </p:childTnLst>
                                </p:cTn>
                              </p:par>
                              <p:par>
                                <p:cTn id="249" presetID="22" presetClass="entr" presetSubtype="8" fill="hold" grpId="0" nodeType="withEffect">
                                  <p:stCondLst>
                                    <p:cond delay="2650"/>
                                  </p:stCondLst>
                                  <p:childTnLst>
                                    <p:set>
                                      <p:cBhvr>
                                        <p:cTn id="250" dur="1" fill="hold">
                                          <p:stCondLst>
                                            <p:cond delay="0"/>
                                          </p:stCondLst>
                                        </p:cTn>
                                        <p:tgtEl>
                                          <p:spTgt spid="237"/>
                                        </p:tgtEl>
                                        <p:attrNameLst>
                                          <p:attrName>style.visibility</p:attrName>
                                        </p:attrNameLst>
                                      </p:cBhvr>
                                      <p:to>
                                        <p:strVal val="visible"/>
                                      </p:to>
                                    </p:set>
                                    <p:animEffect transition="in" filter="wipe(left)">
                                      <p:cBhvr>
                                        <p:cTn id="251" dur="750"/>
                                        <p:tgtEl>
                                          <p:spTgt spid="237"/>
                                        </p:tgtEl>
                                      </p:cBhvr>
                                    </p:animEffect>
                                  </p:childTnLst>
                                </p:cTn>
                              </p:par>
                              <p:par>
                                <p:cTn id="252" presetID="22" presetClass="entr" presetSubtype="8" fill="hold" grpId="0" nodeType="withEffect">
                                  <p:stCondLst>
                                    <p:cond delay="2750"/>
                                  </p:stCondLst>
                                  <p:childTnLst>
                                    <p:set>
                                      <p:cBhvr>
                                        <p:cTn id="253" dur="1" fill="hold">
                                          <p:stCondLst>
                                            <p:cond delay="0"/>
                                          </p:stCondLst>
                                        </p:cTn>
                                        <p:tgtEl>
                                          <p:spTgt spid="239"/>
                                        </p:tgtEl>
                                        <p:attrNameLst>
                                          <p:attrName>style.visibility</p:attrName>
                                        </p:attrNameLst>
                                      </p:cBhvr>
                                      <p:to>
                                        <p:strVal val="visible"/>
                                      </p:to>
                                    </p:set>
                                    <p:animEffect transition="in" filter="wipe(left)">
                                      <p:cBhvr>
                                        <p:cTn id="254" dur="750"/>
                                        <p:tgtEl>
                                          <p:spTgt spid="239"/>
                                        </p:tgtEl>
                                      </p:cBhvr>
                                    </p:animEffect>
                                  </p:childTnLst>
                                </p:cTn>
                              </p:par>
                              <p:par>
                                <p:cTn id="255" presetID="22" presetClass="entr" presetSubtype="8" fill="hold" grpId="0" nodeType="withEffect">
                                  <p:stCondLst>
                                    <p:cond delay="2800"/>
                                  </p:stCondLst>
                                  <p:childTnLst>
                                    <p:set>
                                      <p:cBhvr>
                                        <p:cTn id="256" dur="1" fill="hold">
                                          <p:stCondLst>
                                            <p:cond delay="0"/>
                                          </p:stCondLst>
                                        </p:cTn>
                                        <p:tgtEl>
                                          <p:spTgt spid="240"/>
                                        </p:tgtEl>
                                        <p:attrNameLst>
                                          <p:attrName>style.visibility</p:attrName>
                                        </p:attrNameLst>
                                      </p:cBhvr>
                                      <p:to>
                                        <p:strVal val="visible"/>
                                      </p:to>
                                    </p:set>
                                    <p:animEffect transition="in" filter="wipe(left)">
                                      <p:cBhvr>
                                        <p:cTn id="257" dur="750"/>
                                        <p:tgtEl>
                                          <p:spTgt spid="240"/>
                                        </p:tgtEl>
                                      </p:cBhvr>
                                    </p:animEffect>
                                  </p:childTnLst>
                                </p:cTn>
                              </p:par>
                              <p:par>
                                <p:cTn id="258" presetID="22" presetClass="entr" presetSubtype="8" fill="hold" grpId="0" nodeType="withEffect">
                                  <p:stCondLst>
                                    <p:cond delay="2850"/>
                                  </p:stCondLst>
                                  <p:childTnLst>
                                    <p:set>
                                      <p:cBhvr>
                                        <p:cTn id="259" dur="1" fill="hold">
                                          <p:stCondLst>
                                            <p:cond delay="0"/>
                                          </p:stCondLst>
                                        </p:cTn>
                                        <p:tgtEl>
                                          <p:spTgt spid="247"/>
                                        </p:tgtEl>
                                        <p:attrNameLst>
                                          <p:attrName>style.visibility</p:attrName>
                                        </p:attrNameLst>
                                      </p:cBhvr>
                                      <p:to>
                                        <p:strVal val="visible"/>
                                      </p:to>
                                    </p:set>
                                    <p:animEffect transition="in" filter="wipe(left)">
                                      <p:cBhvr>
                                        <p:cTn id="260" dur="750"/>
                                        <p:tgtEl>
                                          <p:spTgt spid="247"/>
                                        </p:tgtEl>
                                      </p:cBhvr>
                                    </p:animEffect>
                                  </p:childTnLst>
                                </p:cTn>
                              </p:par>
                              <p:par>
                                <p:cTn id="261" presetID="22" presetClass="entr" presetSubtype="1" fill="hold" grpId="0" nodeType="withEffect">
                                  <p:stCondLst>
                                    <p:cond delay="2000"/>
                                  </p:stCondLst>
                                  <p:childTnLst>
                                    <p:set>
                                      <p:cBhvr>
                                        <p:cTn id="262" dur="1" fill="hold">
                                          <p:stCondLst>
                                            <p:cond delay="0"/>
                                          </p:stCondLst>
                                        </p:cTn>
                                        <p:tgtEl>
                                          <p:spTgt spid="228"/>
                                        </p:tgtEl>
                                        <p:attrNameLst>
                                          <p:attrName>style.visibility</p:attrName>
                                        </p:attrNameLst>
                                      </p:cBhvr>
                                      <p:to>
                                        <p:strVal val="visible"/>
                                      </p:to>
                                    </p:set>
                                    <p:animEffect transition="in" filter="wipe(up)">
                                      <p:cBhvr>
                                        <p:cTn id="263" dur="500"/>
                                        <p:tgtEl>
                                          <p:spTgt spid="228"/>
                                        </p:tgtEl>
                                      </p:cBhvr>
                                    </p:animEffect>
                                  </p:childTnLst>
                                </p:cTn>
                              </p:par>
                              <p:par>
                                <p:cTn id="264" presetID="22" presetClass="entr" presetSubtype="1" fill="hold" grpId="0" nodeType="withEffect">
                                  <p:stCondLst>
                                    <p:cond delay="2500"/>
                                  </p:stCondLst>
                                  <p:childTnLst>
                                    <p:set>
                                      <p:cBhvr>
                                        <p:cTn id="265" dur="1" fill="hold">
                                          <p:stCondLst>
                                            <p:cond delay="0"/>
                                          </p:stCondLst>
                                        </p:cTn>
                                        <p:tgtEl>
                                          <p:spTgt spid="227"/>
                                        </p:tgtEl>
                                        <p:attrNameLst>
                                          <p:attrName>style.visibility</p:attrName>
                                        </p:attrNameLst>
                                      </p:cBhvr>
                                      <p:to>
                                        <p:strVal val="visible"/>
                                      </p:to>
                                    </p:set>
                                    <p:animEffect transition="in" filter="wipe(up)">
                                      <p:cBhvr>
                                        <p:cTn id="266" dur="1000"/>
                                        <p:tgtEl>
                                          <p:spTgt spid="227"/>
                                        </p:tgtEl>
                                      </p:cBhvr>
                                    </p:animEffect>
                                  </p:childTnLst>
                                </p:cTn>
                              </p:par>
                              <p:par>
                                <p:cTn id="267" presetID="17" presetClass="entr" presetSubtype="10" fill="hold" grpId="0" nodeType="withEffect">
                                  <p:stCondLst>
                                    <p:cond delay="3500"/>
                                  </p:stCondLst>
                                  <p:childTnLst>
                                    <p:set>
                                      <p:cBhvr>
                                        <p:cTn id="268" dur="1" fill="hold">
                                          <p:stCondLst>
                                            <p:cond delay="0"/>
                                          </p:stCondLst>
                                        </p:cTn>
                                        <p:tgtEl>
                                          <p:spTgt spid="262"/>
                                        </p:tgtEl>
                                        <p:attrNameLst>
                                          <p:attrName>style.visibility</p:attrName>
                                        </p:attrNameLst>
                                      </p:cBhvr>
                                      <p:to>
                                        <p:strVal val="visible"/>
                                      </p:to>
                                    </p:set>
                                    <p:anim calcmode="lin" valueType="num">
                                      <p:cBhvr>
                                        <p:cTn id="269" dur="1000" fill="hold"/>
                                        <p:tgtEl>
                                          <p:spTgt spid="262"/>
                                        </p:tgtEl>
                                        <p:attrNameLst>
                                          <p:attrName>ppt_w</p:attrName>
                                        </p:attrNameLst>
                                      </p:cBhvr>
                                      <p:tavLst>
                                        <p:tav tm="0">
                                          <p:val>
                                            <p:fltVal val="0"/>
                                          </p:val>
                                        </p:tav>
                                        <p:tav tm="100000">
                                          <p:val>
                                            <p:strVal val="#ppt_w"/>
                                          </p:val>
                                        </p:tav>
                                      </p:tavLst>
                                    </p:anim>
                                    <p:anim calcmode="lin" valueType="num">
                                      <p:cBhvr>
                                        <p:cTn id="270" dur="1000" fill="hold"/>
                                        <p:tgtEl>
                                          <p:spTgt spid="262"/>
                                        </p:tgtEl>
                                        <p:attrNameLst>
                                          <p:attrName>ppt_h</p:attrName>
                                        </p:attrNameLst>
                                      </p:cBhvr>
                                      <p:tavLst>
                                        <p:tav tm="0">
                                          <p:val>
                                            <p:strVal val="#ppt_h"/>
                                          </p:val>
                                        </p:tav>
                                        <p:tav tm="100000">
                                          <p:val>
                                            <p:strVal val="#ppt_h"/>
                                          </p:val>
                                        </p:tav>
                                      </p:tavLst>
                                    </p:anim>
                                  </p:childTnLst>
                                </p:cTn>
                              </p:par>
                              <p:par>
                                <p:cTn id="271" presetID="12" presetClass="entr" presetSubtype="8" fill="hold" grpId="0" nodeType="withEffect">
                                  <p:stCondLst>
                                    <p:cond delay="3500"/>
                                  </p:stCondLst>
                                  <p:childTnLst>
                                    <p:set>
                                      <p:cBhvr>
                                        <p:cTn id="272" dur="1" fill="hold">
                                          <p:stCondLst>
                                            <p:cond delay="0"/>
                                          </p:stCondLst>
                                        </p:cTn>
                                        <p:tgtEl>
                                          <p:spTgt spid="266"/>
                                        </p:tgtEl>
                                        <p:attrNameLst>
                                          <p:attrName>style.visibility</p:attrName>
                                        </p:attrNameLst>
                                      </p:cBhvr>
                                      <p:to>
                                        <p:strVal val="visible"/>
                                      </p:to>
                                    </p:set>
                                    <p:anim calcmode="lin" valueType="num">
                                      <p:cBhvr additive="base">
                                        <p:cTn id="273" dur="1000"/>
                                        <p:tgtEl>
                                          <p:spTgt spid="266"/>
                                        </p:tgtEl>
                                        <p:attrNameLst>
                                          <p:attrName>ppt_x</p:attrName>
                                        </p:attrNameLst>
                                      </p:cBhvr>
                                      <p:tavLst>
                                        <p:tav tm="0">
                                          <p:val>
                                            <p:strVal val="#ppt_x-#ppt_w*1.125000"/>
                                          </p:val>
                                        </p:tav>
                                        <p:tav tm="100000">
                                          <p:val>
                                            <p:strVal val="#ppt_x"/>
                                          </p:val>
                                        </p:tav>
                                      </p:tavLst>
                                    </p:anim>
                                    <p:animEffect transition="in" filter="wipe(right)">
                                      <p:cBhvr>
                                        <p:cTn id="274" dur="1000"/>
                                        <p:tgtEl>
                                          <p:spTgt spid="266"/>
                                        </p:tgtEl>
                                      </p:cBhvr>
                                    </p:animEffect>
                                  </p:childTnLst>
                                </p:cTn>
                              </p:par>
                              <p:par>
                                <p:cTn id="275" presetID="17" presetClass="entr" presetSubtype="10" fill="hold" grpId="0" nodeType="withEffect">
                                  <p:stCondLst>
                                    <p:cond delay="3600"/>
                                  </p:stCondLst>
                                  <p:childTnLst>
                                    <p:set>
                                      <p:cBhvr>
                                        <p:cTn id="276" dur="1" fill="hold">
                                          <p:stCondLst>
                                            <p:cond delay="0"/>
                                          </p:stCondLst>
                                        </p:cTn>
                                        <p:tgtEl>
                                          <p:spTgt spid="250"/>
                                        </p:tgtEl>
                                        <p:attrNameLst>
                                          <p:attrName>style.visibility</p:attrName>
                                        </p:attrNameLst>
                                      </p:cBhvr>
                                      <p:to>
                                        <p:strVal val="visible"/>
                                      </p:to>
                                    </p:set>
                                    <p:anim calcmode="lin" valueType="num">
                                      <p:cBhvr>
                                        <p:cTn id="277" dur="1000" fill="hold"/>
                                        <p:tgtEl>
                                          <p:spTgt spid="250"/>
                                        </p:tgtEl>
                                        <p:attrNameLst>
                                          <p:attrName>ppt_w</p:attrName>
                                        </p:attrNameLst>
                                      </p:cBhvr>
                                      <p:tavLst>
                                        <p:tav tm="0">
                                          <p:val>
                                            <p:fltVal val="0"/>
                                          </p:val>
                                        </p:tav>
                                        <p:tav tm="100000">
                                          <p:val>
                                            <p:strVal val="#ppt_w"/>
                                          </p:val>
                                        </p:tav>
                                      </p:tavLst>
                                    </p:anim>
                                    <p:anim calcmode="lin" valueType="num">
                                      <p:cBhvr>
                                        <p:cTn id="278" dur="1000" fill="hold"/>
                                        <p:tgtEl>
                                          <p:spTgt spid="250"/>
                                        </p:tgtEl>
                                        <p:attrNameLst>
                                          <p:attrName>ppt_h</p:attrName>
                                        </p:attrNameLst>
                                      </p:cBhvr>
                                      <p:tavLst>
                                        <p:tav tm="0">
                                          <p:val>
                                            <p:strVal val="#ppt_h"/>
                                          </p:val>
                                        </p:tav>
                                        <p:tav tm="100000">
                                          <p:val>
                                            <p:strVal val="#ppt_h"/>
                                          </p:val>
                                        </p:tav>
                                      </p:tavLst>
                                    </p:anim>
                                  </p:childTnLst>
                                </p:cTn>
                              </p:par>
                              <p:par>
                                <p:cTn id="279" presetID="12" presetClass="entr" presetSubtype="8" fill="hold" grpId="0" nodeType="withEffect">
                                  <p:stCondLst>
                                    <p:cond delay="3600"/>
                                  </p:stCondLst>
                                  <p:childTnLst>
                                    <p:set>
                                      <p:cBhvr>
                                        <p:cTn id="280" dur="1" fill="hold">
                                          <p:stCondLst>
                                            <p:cond delay="0"/>
                                          </p:stCondLst>
                                        </p:cTn>
                                        <p:tgtEl>
                                          <p:spTgt spid="263"/>
                                        </p:tgtEl>
                                        <p:attrNameLst>
                                          <p:attrName>style.visibility</p:attrName>
                                        </p:attrNameLst>
                                      </p:cBhvr>
                                      <p:to>
                                        <p:strVal val="visible"/>
                                      </p:to>
                                    </p:set>
                                    <p:anim calcmode="lin" valueType="num">
                                      <p:cBhvr additive="base">
                                        <p:cTn id="281" dur="1000"/>
                                        <p:tgtEl>
                                          <p:spTgt spid="263"/>
                                        </p:tgtEl>
                                        <p:attrNameLst>
                                          <p:attrName>ppt_x</p:attrName>
                                        </p:attrNameLst>
                                      </p:cBhvr>
                                      <p:tavLst>
                                        <p:tav tm="0">
                                          <p:val>
                                            <p:strVal val="#ppt_x-#ppt_w*1.125000"/>
                                          </p:val>
                                        </p:tav>
                                        <p:tav tm="100000">
                                          <p:val>
                                            <p:strVal val="#ppt_x"/>
                                          </p:val>
                                        </p:tav>
                                      </p:tavLst>
                                    </p:anim>
                                    <p:animEffect transition="in" filter="wipe(right)">
                                      <p:cBhvr>
                                        <p:cTn id="282" dur="1000"/>
                                        <p:tgtEl>
                                          <p:spTgt spid="263"/>
                                        </p:tgtEl>
                                      </p:cBhvr>
                                    </p:animEffect>
                                  </p:childTnLst>
                                </p:cTn>
                              </p:par>
                              <p:par>
                                <p:cTn id="283" presetID="16" presetClass="entr" presetSubtype="42" fill="hold" grpId="0" nodeType="withEffect">
                                  <p:stCondLst>
                                    <p:cond delay="4500"/>
                                  </p:stCondLst>
                                  <p:childTnLst>
                                    <p:set>
                                      <p:cBhvr>
                                        <p:cTn id="284" dur="1" fill="hold">
                                          <p:stCondLst>
                                            <p:cond delay="0"/>
                                          </p:stCondLst>
                                        </p:cTn>
                                        <p:tgtEl>
                                          <p:spTgt spid="267"/>
                                        </p:tgtEl>
                                        <p:attrNameLst>
                                          <p:attrName>style.visibility</p:attrName>
                                        </p:attrNameLst>
                                      </p:cBhvr>
                                      <p:to>
                                        <p:strVal val="visible"/>
                                      </p:to>
                                    </p:set>
                                    <p:animEffect transition="in" filter="barn(outHorizontal)">
                                      <p:cBhvr>
                                        <p:cTn id="285" dur="1000"/>
                                        <p:tgtEl>
                                          <p:spTgt spid="267"/>
                                        </p:tgtEl>
                                      </p:cBhvr>
                                    </p:animEffect>
                                  </p:childTnLst>
                                </p:cTn>
                              </p:par>
                              <p:par>
                                <p:cTn id="286" presetID="12" presetClass="entr" presetSubtype="8" fill="hold" grpId="0" nodeType="withEffect">
                                  <p:stCondLst>
                                    <p:cond delay="4500"/>
                                  </p:stCondLst>
                                  <p:childTnLst>
                                    <p:set>
                                      <p:cBhvr>
                                        <p:cTn id="287" dur="1" fill="hold">
                                          <p:stCondLst>
                                            <p:cond delay="0"/>
                                          </p:stCondLst>
                                        </p:cTn>
                                        <p:tgtEl>
                                          <p:spTgt spid="269"/>
                                        </p:tgtEl>
                                        <p:attrNameLst>
                                          <p:attrName>style.visibility</p:attrName>
                                        </p:attrNameLst>
                                      </p:cBhvr>
                                      <p:to>
                                        <p:strVal val="visible"/>
                                      </p:to>
                                    </p:set>
                                    <p:anim calcmode="lin" valueType="num">
                                      <p:cBhvr additive="base">
                                        <p:cTn id="288" dur="1000"/>
                                        <p:tgtEl>
                                          <p:spTgt spid="269"/>
                                        </p:tgtEl>
                                        <p:attrNameLst>
                                          <p:attrName>ppt_x</p:attrName>
                                        </p:attrNameLst>
                                      </p:cBhvr>
                                      <p:tavLst>
                                        <p:tav tm="0">
                                          <p:val>
                                            <p:strVal val="#ppt_x-#ppt_w*1.125000"/>
                                          </p:val>
                                        </p:tav>
                                        <p:tav tm="100000">
                                          <p:val>
                                            <p:strVal val="#ppt_x"/>
                                          </p:val>
                                        </p:tav>
                                      </p:tavLst>
                                    </p:anim>
                                    <p:animEffect transition="in" filter="wipe(right)">
                                      <p:cBhvr>
                                        <p:cTn id="289" dur="1000"/>
                                        <p:tgtEl>
                                          <p:spTgt spid="269"/>
                                        </p:tgtEl>
                                      </p:cBhvr>
                                    </p:animEffect>
                                  </p:childTnLst>
                                </p:cTn>
                              </p:par>
                              <p:par>
                                <p:cTn id="290" presetID="22" presetClass="entr" presetSubtype="8" fill="hold" grpId="0" nodeType="withEffect">
                                  <p:stCondLst>
                                    <p:cond delay="2050"/>
                                  </p:stCondLst>
                                  <p:childTnLst>
                                    <p:set>
                                      <p:cBhvr>
                                        <p:cTn id="291" dur="1" fill="hold">
                                          <p:stCondLst>
                                            <p:cond delay="0"/>
                                          </p:stCondLst>
                                        </p:cTn>
                                        <p:tgtEl>
                                          <p:spTgt spid="4"/>
                                        </p:tgtEl>
                                        <p:attrNameLst>
                                          <p:attrName>style.visibility</p:attrName>
                                        </p:attrNameLst>
                                      </p:cBhvr>
                                      <p:to>
                                        <p:strVal val="visible"/>
                                      </p:to>
                                    </p:set>
                                    <p:animEffect transition="in" filter="wipe(left)">
                                      <p:cBhvr>
                                        <p:cTn id="29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0" grpId="0"/>
      <p:bldP spid="4137" grpId="0" animBg="1"/>
      <p:bldP spid="103" grpId="0" animBg="1"/>
      <p:bldP spid="104" grpId="0" animBg="1"/>
      <p:bldP spid="105" grpId="0" animBg="1"/>
      <p:bldP spid="106" grpId="0" animBg="1"/>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8" grpId="0" animBg="1"/>
      <p:bldP spid="8" grpId="1" animBg="1"/>
      <p:bldP spid="9" grpId="0" animBg="1"/>
      <p:bldP spid="9" grpId="1" animBg="1"/>
      <p:bldP spid="11" grpId="0" animBg="1"/>
      <p:bldP spid="11" grpId="1" animBg="1"/>
      <p:bldP spid="12" grpId="0" animBg="1"/>
      <p:bldP spid="12"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227" grpId="0" animBg="1"/>
      <p:bldP spid="228" grpId="0" animBg="1"/>
      <p:bldP spid="230" grpId="0"/>
      <p:bldP spid="231" grpId="0"/>
      <p:bldP spid="232" grpId="0"/>
      <p:bldP spid="233" grpId="0"/>
      <p:bldP spid="234" grpId="0"/>
      <p:bldP spid="235" grpId="0"/>
      <p:bldP spid="237" grpId="0"/>
      <p:bldP spid="239" grpId="0"/>
      <p:bldP spid="240" grpId="0"/>
      <p:bldP spid="247" grpId="0"/>
      <p:bldP spid="248" grpId="0"/>
      <p:bldP spid="250" grpId="0" animBg="1"/>
      <p:bldP spid="253" grpId="0"/>
      <p:bldP spid="254" grpId="0"/>
      <p:bldP spid="255" grpId="0"/>
      <p:bldP spid="256" grpId="0"/>
      <p:bldP spid="262" grpId="0" animBg="1"/>
      <p:bldP spid="263" grpId="0"/>
      <p:bldP spid="266" grpId="0"/>
      <p:bldP spid="267" grpId="0" animBg="1"/>
      <p:bldP spid="269" grpId="0"/>
      <p:bldP spid="271"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BF0D"/>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1873CD-976D-7A15-899F-C6D3191C1F60}"/>
              </a:ext>
            </a:extLst>
          </p:cNvPr>
          <p:cNvSpPr>
            <a:spLocks noGrp="1"/>
          </p:cNvSpPr>
          <p:nvPr>
            <p:ph type="ctrTitle"/>
          </p:nvPr>
        </p:nvSpPr>
        <p:spPr>
          <a:xfrm>
            <a:off x="1523999" y="1122362"/>
            <a:ext cx="9241971" cy="3395209"/>
          </a:xfrm>
        </p:spPr>
        <p:txBody>
          <a:bodyPr>
            <a:normAutofit/>
          </a:bodyPr>
          <a:lstStyle/>
          <a:p>
            <a:pPr algn="l"/>
            <a:r>
              <a:rPr lang="cs-CZ" sz="3600" b="1" i="0" dirty="0">
                <a:solidFill>
                  <a:srgbClr val="FFFFFF"/>
                </a:solidFill>
                <a:effectLst/>
                <a:latin typeface="Arial Nova"/>
              </a:rPr>
              <a:t>Musíme ověřovat zdroje,</a:t>
            </a:r>
            <a:br>
              <a:rPr lang="cs-CZ" sz="3600" b="1" i="0" dirty="0">
                <a:solidFill>
                  <a:srgbClr val="FFFFFF"/>
                </a:solidFill>
                <a:effectLst/>
                <a:latin typeface="Arial Nova"/>
              </a:rPr>
            </a:br>
            <a:r>
              <a:rPr lang="cs-CZ" sz="3600" b="1" i="0" dirty="0">
                <a:solidFill>
                  <a:srgbClr val="FFFFFF"/>
                </a:solidFill>
                <a:effectLst/>
                <a:latin typeface="Arial Nova"/>
              </a:rPr>
              <a:t>nesmíme věřit všemu​.</a:t>
            </a:r>
            <a:br>
              <a:rPr lang="cs-CZ" sz="3600" b="1" i="0" dirty="0">
                <a:solidFill>
                  <a:srgbClr val="FFFFFF"/>
                </a:solidFill>
                <a:effectLst/>
                <a:latin typeface="Arial Nova"/>
              </a:rPr>
            </a:br>
            <a:r>
              <a:rPr lang="cs-CZ" sz="3600" b="1" i="0" dirty="0">
                <a:solidFill>
                  <a:srgbClr val="FFFFFF"/>
                </a:solidFill>
                <a:effectLst/>
                <a:latin typeface="Arial Nova"/>
              </a:rPr>
              <a:t>U článků sledujeme, jestli obsahují zdroj původu informací, autory a další​</a:t>
            </a:r>
            <a:br>
              <a:rPr lang="cs-CZ" sz="3600" b="1" i="0" dirty="0">
                <a:solidFill>
                  <a:srgbClr val="FFFFFF"/>
                </a:solidFill>
                <a:effectLst/>
                <a:latin typeface="Arial Nova"/>
              </a:rPr>
            </a:br>
            <a:endParaRPr lang="cs-CZ" sz="3600" dirty="0">
              <a:latin typeface="Arial Nova"/>
            </a:endParaRPr>
          </a:p>
        </p:txBody>
      </p:sp>
      <p:sp>
        <p:nvSpPr>
          <p:cNvPr id="4" name="Zástupný symbol pro číslo snímku 3">
            <a:extLst>
              <a:ext uri="{FF2B5EF4-FFF2-40B4-BE49-F238E27FC236}">
                <a16:creationId xmlns:a16="http://schemas.microsoft.com/office/drawing/2014/main" id="{D9221539-B655-2FB6-8801-6D5232CEDFF7}"/>
              </a:ext>
            </a:extLst>
          </p:cNvPr>
          <p:cNvSpPr>
            <a:spLocks noGrp="1"/>
          </p:cNvSpPr>
          <p:nvPr>
            <p:ph type="sldNum" sz="quarter" idx="12"/>
          </p:nvPr>
        </p:nvSpPr>
        <p:spPr/>
        <p:txBody>
          <a:bodyPr/>
          <a:lstStyle/>
          <a:p>
            <a:fld id="{72D94A48-CDA5-194A-819F-9162C054E4CA}" type="slidenum">
              <a:rPr lang="en-US" smtClean="0"/>
              <a:t>17</a:t>
            </a:fld>
            <a:endParaRPr lang="en-US"/>
          </a:p>
        </p:txBody>
      </p:sp>
      <p:pic>
        <p:nvPicPr>
          <p:cNvPr id="5" name="Obrázek 4" descr="Obsah obrázku text, Písmo, Grafika, logo&#10;&#10;Popis se vygeneroval automaticky.">
            <a:extLst>
              <a:ext uri="{FF2B5EF4-FFF2-40B4-BE49-F238E27FC236}">
                <a16:creationId xmlns:a16="http://schemas.microsoft.com/office/drawing/2014/main" id="{19D7B2CB-2B62-DB14-F6A6-F2FF51276FCC}"/>
              </a:ext>
            </a:extLst>
          </p:cNvPr>
          <p:cNvPicPr>
            <a:picLocks noChangeAspect="1"/>
          </p:cNvPicPr>
          <p:nvPr/>
        </p:nvPicPr>
        <p:blipFill>
          <a:blip r:embed="rId2"/>
          <a:stretch>
            <a:fillRect/>
          </a:stretch>
        </p:blipFill>
        <p:spPr>
          <a:xfrm>
            <a:off x="10320338" y="504825"/>
            <a:ext cx="1209675" cy="457200"/>
          </a:xfrm>
          <a:prstGeom prst="rect">
            <a:avLst/>
          </a:prstGeom>
        </p:spPr>
      </p:pic>
    </p:spTree>
    <p:extLst>
      <p:ext uri="{BB962C8B-B14F-4D97-AF65-F5344CB8AC3E}">
        <p14:creationId xmlns:p14="http://schemas.microsoft.com/office/powerpoint/2010/main" val="405466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6E2A9E8D-90B0-4CB9-BEA2-955B19E420DE}"/>
              </a:ext>
            </a:extLst>
          </p:cNvPr>
          <p:cNvGrpSpPr/>
          <p:nvPr/>
        </p:nvGrpSpPr>
        <p:grpSpPr>
          <a:xfrm flipH="1">
            <a:off x="6947143" y="2244405"/>
            <a:ext cx="550008" cy="1910417"/>
            <a:chOff x="2920379" y="1456202"/>
            <a:chExt cx="549446" cy="3585103"/>
          </a:xfrm>
        </p:grpSpPr>
        <p:sp>
          <p:nvSpPr>
            <p:cNvPr id="101" name="Right Bracket 100">
              <a:extLst>
                <a:ext uri="{FF2B5EF4-FFF2-40B4-BE49-F238E27FC236}">
                  <a16:creationId xmlns:a16="http://schemas.microsoft.com/office/drawing/2014/main" id="{6A912F79-D4A9-4B0E-9B94-999C426FE7F0}"/>
                </a:ext>
              </a:extLst>
            </p:cNvPr>
            <p:cNvSpPr/>
            <p:nvPr/>
          </p:nvSpPr>
          <p:spPr>
            <a:xfrm>
              <a:off x="2920379" y="1456202"/>
              <a:ext cx="232397" cy="3585103"/>
            </a:xfrm>
            <a:prstGeom prst="rightBracket">
              <a:avLst>
                <a:gd name="adj" fmla="val 9460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F14D56A8-24A2-4320-874B-DADAA67BBBF3}"/>
                </a:ext>
              </a:extLst>
            </p:cNvPr>
            <p:cNvCxnSpPr>
              <a:cxnSpLocks/>
            </p:cNvCxnSpPr>
            <p:nvPr/>
          </p:nvCxnSpPr>
          <p:spPr>
            <a:xfrm>
              <a:off x="3152776" y="4518717"/>
              <a:ext cx="317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Rounded Corners 2">
            <a:extLst>
              <a:ext uri="{FF2B5EF4-FFF2-40B4-BE49-F238E27FC236}">
                <a16:creationId xmlns:a16="http://schemas.microsoft.com/office/drawing/2014/main" id="{6D77229F-32E7-4634-A69B-34C1842E74AC}"/>
              </a:ext>
            </a:extLst>
          </p:cNvPr>
          <p:cNvSpPr/>
          <p:nvPr/>
        </p:nvSpPr>
        <p:spPr>
          <a:xfrm>
            <a:off x="799009" y="1622350"/>
            <a:ext cx="2349504" cy="34623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Šikana v online prostředí</a:t>
            </a:r>
            <a:endParaRPr lang="en-US" sz="1000" dirty="0">
              <a:solidFill>
                <a:schemeClr val="bg1"/>
              </a:solidFill>
              <a:latin typeface="Montserrat" panose="00000500000000000000" pitchFamily="50" charset="0"/>
            </a:endParaRPr>
          </a:p>
        </p:txBody>
      </p:sp>
      <p:sp>
        <p:nvSpPr>
          <p:cNvPr id="12" name="Rectangle: Rounded Corners 11">
            <a:extLst>
              <a:ext uri="{FF2B5EF4-FFF2-40B4-BE49-F238E27FC236}">
                <a16:creationId xmlns:a16="http://schemas.microsoft.com/office/drawing/2014/main" id="{75825FFD-5927-4632-85C2-1C01ACCDB13A}"/>
              </a:ext>
            </a:extLst>
          </p:cNvPr>
          <p:cNvSpPr/>
          <p:nvPr/>
        </p:nvSpPr>
        <p:spPr>
          <a:xfrm>
            <a:off x="799009" y="2071288"/>
            <a:ext cx="2349504" cy="34623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Útok na psychiku</a:t>
            </a:r>
            <a:endParaRPr lang="en-US" sz="1000" dirty="0">
              <a:solidFill>
                <a:schemeClr val="bg1"/>
              </a:solidFill>
              <a:latin typeface="Montserrat" panose="00000500000000000000" pitchFamily="50" charset="0"/>
            </a:endParaRPr>
          </a:p>
        </p:txBody>
      </p:sp>
      <p:sp>
        <p:nvSpPr>
          <p:cNvPr id="15" name="Rectangle: Rounded Corners 14">
            <a:extLst>
              <a:ext uri="{FF2B5EF4-FFF2-40B4-BE49-F238E27FC236}">
                <a16:creationId xmlns:a16="http://schemas.microsoft.com/office/drawing/2014/main" id="{EE71AD88-0409-4958-977A-424DC378E26F}"/>
              </a:ext>
            </a:extLst>
          </p:cNvPr>
          <p:cNvSpPr/>
          <p:nvPr/>
        </p:nvSpPr>
        <p:spPr>
          <a:xfrm>
            <a:off x="799009" y="2520226"/>
            <a:ext cx="2349504" cy="34623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Vydírání, nucení k…</a:t>
            </a:r>
            <a:endParaRPr lang="en-US" sz="1000" dirty="0">
              <a:solidFill>
                <a:schemeClr val="bg1"/>
              </a:solidFill>
              <a:latin typeface="Montserrat" panose="00000500000000000000" pitchFamily="50" charset="0"/>
            </a:endParaRPr>
          </a:p>
        </p:txBody>
      </p:sp>
      <p:sp>
        <p:nvSpPr>
          <p:cNvPr id="16" name="Rectangle: Rounded Corners 15">
            <a:extLst>
              <a:ext uri="{FF2B5EF4-FFF2-40B4-BE49-F238E27FC236}">
                <a16:creationId xmlns:a16="http://schemas.microsoft.com/office/drawing/2014/main" id="{A212AA38-2B90-408A-B5F9-D90C05C60182}"/>
              </a:ext>
            </a:extLst>
          </p:cNvPr>
          <p:cNvSpPr/>
          <p:nvPr/>
        </p:nvSpPr>
        <p:spPr>
          <a:xfrm>
            <a:off x="799009" y="2969164"/>
            <a:ext cx="2349504" cy="34623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Zveřejnění foto, informací</a:t>
            </a:r>
            <a:endParaRPr lang="en-US" sz="1000" dirty="0">
              <a:solidFill>
                <a:schemeClr val="bg1"/>
              </a:solidFill>
              <a:latin typeface="Montserrat" panose="00000500000000000000" pitchFamily="50" charset="0"/>
            </a:endParaRPr>
          </a:p>
        </p:txBody>
      </p:sp>
      <p:sp>
        <p:nvSpPr>
          <p:cNvPr id="17" name="Rectangle: Rounded Corners 16">
            <a:extLst>
              <a:ext uri="{FF2B5EF4-FFF2-40B4-BE49-F238E27FC236}">
                <a16:creationId xmlns:a16="http://schemas.microsoft.com/office/drawing/2014/main" id="{5EA17995-D202-4418-8EFE-F54DB878958E}"/>
              </a:ext>
            </a:extLst>
          </p:cNvPr>
          <p:cNvSpPr/>
          <p:nvPr/>
        </p:nvSpPr>
        <p:spPr>
          <a:xfrm>
            <a:off x="799009" y="3418102"/>
            <a:ext cx="2349504" cy="34623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Sociální sítě</a:t>
            </a:r>
            <a:endParaRPr lang="en-US" sz="1000" dirty="0">
              <a:solidFill>
                <a:schemeClr val="bg1"/>
              </a:solidFill>
              <a:latin typeface="Montserrat" panose="00000500000000000000" pitchFamily="50" charset="0"/>
            </a:endParaRPr>
          </a:p>
        </p:txBody>
      </p:sp>
      <p:sp>
        <p:nvSpPr>
          <p:cNvPr id="14" name="Rectangle: Rounded Corners 13">
            <a:extLst>
              <a:ext uri="{FF2B5EF4-FFF2-40B4-BE49-F238E27FC236}">
                <a16:creationId xmlns:a16="http://schemas.microsoft.com/office/drawing/2014/main" id="{AF7A482E-99C7-41C9-876F-ED4E0A3AB4FC}"/>
              </a:ext>
            </a:extLst>
          </p:cNvPr>
          <p:cNvSpPr/>
          <p:nvPr/>
        </p:nvSpPr>
        <p:spPr>
          <a:xfrm>
            <a:off x="799009" y="4426196"/>
            <a:ext cx="2349504" cy="34623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Cíl: osobní setkání</a:t>
            </a:r>
            <a:endParaRPr lang="en-US" sz="1000" dirty="0">
              <a:solidFill>
                <a:schemeClr val="bg1"/>
              </a:solidFill>
              <a:latin typeface="Montserrat" panose="00000500000000000000" pitchFamily="50" charset="0"/>
            </a:endParaRPr>
          </a:p>
        </p:txBody>
      </p:sp>
      <p:sp>
        <p:nvSpPr>
          <p:cNvPr id="18" name="Rectangle: Rounded Corners 17">
            <a:extLst>
              <a:ext uri="{FF2B5EF4-FFF2-40B4-BE49-F238E27FC236}">
                <a16:creationId xmlns:a16="http://schemas.microsoft.com/office/drawing/2014/main" id="{012702B7-7061-49F3-B9FA-57E0C80405B8}"/>
              </a:ext>
            </a:extLst>
          </p:cNvPr>
          <p:cNvSpPr/>
          <p:nvPr/>
        </p:nvSpPr>
        <p:spPr>
          <a:xfrm>
            <a:off x="799009" y="3977257"/>
            <a:ext cx="2349504" cy="34623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Snaha o manipulaci</a:t>
            </a:r>
            <a:endParaRPr lang="en-US" sz="1000" dirty="0">
              <a:solidFill>
                <a:schemeClr val="bg1"/>
              </a:solidFill>
              <a:latin typeface="Montserrat" panose="00000500000000000000" pitchFamily="50" charset="0"/>
            </a:endParaRPr>
          </a:p>
        </p:txBody>
      </p:sp>
      <p:sp>
        <p:nvSpPr>
          <p:cNvPr id="19" name="Rectangle: Rounded Corners 18">
            <a:extLst>
              <a:ext uri="{FF2B5EF4-FFF2-40B4-BE49-F238E27FC236}">
                <a16:creationId xmlns:a16="http://schemas.microsoft.com/office/drawing/2014/main" id="{5B735FF6-A863-4B64-83E7-02143AEA8814}"/>
              </a:ext>
            </a:extLst>
          </p:cNvPr>
          <p:cNvSpPr/>
          <p:nvPr/>
        </p:nvSpPr>
        <p:spPr>
          <a:xfrm>
            <a:off x="799009" y="4875135"/>
            <a:ext cx="2349504" cy="34623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Nebezpečné</a:t>
            </a:r>
            <a:endParaRPr lang="en-US" sz="1000" dirty="0">
              <a:solidFill>
                <a:schemeClr val="bg1"/>
              </a:solidFill>
              <a:latin typeface="Montserrat" panose="00000500000000000000" pitchFamily="50" charset="0"/>
            </a:endParaRPr>
          </a:p>
        </p:txBody>
      </p:sp>
      <p:sp>
        <p:nvSpPr>
          <p:cNvPr id="24" name="Rectangle: Rounded Corners 23">
            <a:extLst>
              <a:ext uri="{FF2B5EF4-FFF2-40B4-BE49-F238E27FC236}">
                <a16:creationId xmlns:a16="http://schemas.microsoft.com/office/drawing/2014/main" id="{5EC008CA-E028-4A53-92A8-A6B9A69B8CA3}"/>
              </a:ext>
            </a:extLst>
          </p:cNvPr>
          <p:cNvSpPr/>
          <p:nvPr/>
        </p:nvSpPr>
        <p:spPr>
          <a:xfrm>
            <a:off x="9499758" y="1622350"/>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Rizikové sdílení/posílání</a:t>
            </a:r>
            <a:endParaRPr lang="en-US" sz="1000" dirty="0">
              <a:solidFill>
                <a:schemeClr val="bg1"/>
              </a:solidFill>
              <a:latin typeface="Montserrat" panose="00000500000000000000" pitchFamily="50" charset="0"/>
            </a:endParaRPr>
          </a:p>
        </p:txBody>
      </p:sp>
      <p:sp>
        <p:nvSpPr>
          <p:cNvPr id="25" name="Rectangle: Rounded Corners 24">
            <a:extLst>
              <a:ext uri="{FF2B5EF4-FFF2-40B4-BE49-F238E27FC236}">
                <a16:creationId xmlns:a16="http://schemas.microsoft.com/office/drawing/2014/main" id="{861557DD-AED4-470C-B231-7470ED76FD14}"/>
              </a:ext>
            </a:extLst>
          </p:cNvPr>
          <p:cNvSpPr/>
          <p:nvPr/>
        </p:nvSpPr>
        <p:spPr>
          <a:xfrm>
            <a:off x="9499758" y="2071288"/>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Jedná se o intimní fotky</a:t>
            </a:r>
            <a:endParaRPr lang="en-US" sz="1000" dirty="0">
              <a:solidFill>
                <a:schemeClr val="bg1"/>
              </a:solidFill>
              <a:latin typeface="Montserrat" panose="00000500000000000000" pitchFamily="50" charset="0"/>
            </a:endParaRPr>
          </a:p>
        </p:txBody>
      </p:sp>
      <p:sp>
        <p:nvSpPr>
          <p:cNvPr id="27" name="Rectangle: Rounded Corners 26">
            <a:extLst>
              <a:ext uri="{FF2B5EF4-FFF2-40B4-BE49-F238E27FC236}">
                <a16:creationId xmlns:a16="http://schemas.microsoft.com/office/drawing/2014/main" id="{61412CDA-567D-4A5E-870F-FAB4AC846530}"/>
              </a:ext>
            </a:extLst>
          </p:cNvPr>
          <p:cNvSpPr/>
          <p:nvPr/>
        </p:nvSpPr>
        <p:spPr>
          <a:xfrm>
            <a:off x="9499758" y="2520226"/>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 Mladiství</a:t>
            </a:r>
            <a:endParaRPr lang="en-US" sz="1000" dirty="0">
              <a:solidFill>
                <a:schemeClr val="bg1"/>
              </a:solidFill>
              <a:latin typeface="Montserrat" panose="00000500000000000000" pitchFamily="50" charset="0"/>
            </a:endParaRPr>
          </a:p>
        </p:txBody>
      </p:sp>
      <p:sp>
        <p:nvSpPr>
          <p:cNvPr id="26" name="Rectangle: Rounded Corners 25">
            <a:extLst>
              <a:ext uri="{FF2B5EF4-FFF2-40B4-BE49-F238E27FC236}">
                <a16:creationId xmlns:a16="http://schemas.microsoft.com/office/drawing/2014/main" id="{DD68B4B1-2269-4528-931C-B1BB457E64C8}"/>
              </a:ext>
            </a:extLst>
          </p:cNvPr>
          <p:cNvSpPr/>
          <p:nvPr/>
        </p:nvSpPr>
        <p:spPr>
          <a:xfrm>
            <a:off x="9499758" y="4424403"/>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Konflikt</a:t>
            </a:r>
            <a:endParaRPr lang="en-US" sz="1000" dirty="0">
              <a:solidFill>
                <a:schemeClr val="bg1"/>
              </a:solidFill>
              <a:latin typeface="Montserrat" panose="00000500000000000000" pitchFamily="50" charset="0"/>
            </a:endParaRPr>
          </a:p>
        </p:txBody>
      </p:sp>
      <p:sp>
        <p:nvSpPr>
          <p:cNvPr id="28" name="Rectangle: Rounded Corners 27">
            <a:extLst>
              <a:ext uri="{FF2B5EF4-FFF2-40B4-BE49-F238E27FC236}">
                <a16:creationId xmlns:a16="http://schemas.microsoft.com/office/drawing/2014/main" id="{B68E4037-FDFF-4EBB-8B6B-23FD571C4CEF}"/>
              </a:ext>
            </a:extLst>
          </p:cNvPr>
          <p:cNvSpPr/>
          <p:nvPr/>
        </p:nvSpPr>
        <p:spPr>
          <a:xfrm>
            <a:off x="9499758" y="3081175"/>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Účelové články</a:t>
            </a:r>
            <a:endParaRPr lang="en-US" sz="1000" dirty="0">
              <a:solidFill>
                <a:schemeClr val="bg1"/>
              </a:solidFill>
              <a:latin typeface="Montserrat" panose="00000500000000000000" pitchFamily="50" charset="0"/>
            </a:endParaRPr>
          </a:p>
        </p:txBody>
      </p:sp>
      <p:sp>
        <p:nvSpPr>
          <p:cNvPr id="29" name="Rectangle: Rounded Corners 28">
            <a:extLst>
              <a:ext uri="{FF2B5EF4-FFF2-40B4-BE49-F238E27FC236}">
                <a16:creationId xmlns:a16="http://schemas.microsoft.com/office/drawing/2014/main" id="{59309A10-00BC-42F5-92C6-2E1DA64A64E6}"/>
              </a:ext>
            </a:extLst>
          </p:cNvPr>
          <p:cNvSpPr/>
          <p:nvPr/>
        </p:nvSpPr>
        <p:spPr>
          <a:xfrm>
            <a:off x="9499758" y="3530113"/>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Účelové portály</a:t>
            </a:r>
            <a:endParaRPr lang="en-US" sz="1000" dirty="0">
              <a:solidFill>
                <a:schemeClr val="bg1"/>
              </a:solidFill>
              <a:latin typeface="Montserrat" panose="00000500000000000000" pitchFamily="50" charset="0"/>
            </a:endParaRPr>
          </a:p>
        </p:txBody>
      </p:sp>
      <p:sp>
        <p:nvSpPr>
          <p:cNvPr id="30" name="Rectangle: Rounded Corners 29">
            <a:extLst>
              <a:ext uri="{FF2B5EF4-FFF2-40B4-BE49-F238E27FC236}">
                <a16:creationId xmlns:a16="http://schemas.microsoft.com/office/drawing/2014/main" id="{112CBC37-FB5B-4685-8C5F-6AC249B0D5AF}"/>
              </a:ext>
            </a:extLst>
          </p:cNvPr>
          <p:cNvSpPr/>
          <p:nvPr/>
        </p:nvSpPr>
        <p:spPr>
          <a:xfrm>
            <a:off x="9499758" y="3975464"/>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Chaos, zmatek</a:t>
            </a:r>
            <a:endParaRPr lang="en-US" sz="1000" dirty="0">
              <a:solidFill>
                <a:schemeClr val="bg1"/>
              </a:solidFill>
              <a:latin typeface="Montserrat" panose="00000500000000000000" pitchFamily="50" charset="0"/>
            </a:endParaRPr>
          </a:p>
        </p:txBody>
      </p:sp>
      <p:sp>
        <p:nvSpPr>
          <p:cNvPr id="31" name="Rectangle: Rounded Corners 30">
            <a:extLst>
              <a:ext uri="{FF2B5EF4-FFF2-40B4-BE49-F238E27FC236}">
                <a16:creationId xmlns:a16="http://schemas.microsoft.com/office/drawing/2014/main" id="{BA7881B1-156E-478E-B281-6E68F25BC238}"/>
              </a:ext>
            </a:extLst>
          </p:cNvPr>
          <p:cNvSpPr/>
          <p:nvPr/>
        </p:nvSpPr>
        <p:spPr>
          <a:xfrm>
            <a:off x="9499758" y="4873342"/>
            <a:ext cx="2349504" cy="346234"/>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000" dirty="0">
                <a:solidFill>
                  <a:schemeClr val="bg1"/>
                </a:solidFill>
                <a:latin typeface="Montserrat" panose="00000500000000000000" pitchFamily="50" charset="0"/>
              </a:rPr>
              <a:t>Vytržené z kontextu/smyšlené</a:t>
            </a:r>
            <a:endParaRPr lang="en-US" sz="1000" dirty="0">
              <a:solidFill>
                <a:schemeClr val="bg1"/>
              </a:solidFill>
              <a:latin typeface="Montserrat" panose="00000500000000000000" pitchFamily="50" charset="0"/>
            </a:endParaRPr>
          </a:p>
        </p:txBody>
      </p:sp>
      <p:sp>
        <p:nvSpPr>
          <p:cNvPr id="45" name="Rectangle: Rounded Corners 44">
            <a:extLst>
              <a:ext uri="{FF2B5EF4-FFF2-40B4-BE49-F238E27FC236}">
                <a16:creationId xmlns:a16="http://schemas.microsoft.com/office/drawing/2014/main" id="{F829FBEA-DAE6-4B3B-9ABF-18472C4E6B56}"/>
              </a:ext>
            </a:extLst>
          </p:cNvPr>
          <p:cNvSpPr/>
          <p:nvPr/>
        </p:nvSpPr>
        <p:spPr>
          <a:xfrm>
            <a:off x="3582576" y="2498587"/>
            <a:ext cx="1568542" cy="389513"/>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200" dirty="0">
                <a:solidFill>
                  <a:schemeClr val="bg1"/>
                </a:solidFill>
                <a:latin typeface="Arial Nova"/>
              </a:rPr>
              <a:t>KYBERŠIKANA</a:t>
            </a:r>
            <a:endParaRPr lang="en-US" sz="1200" dirty="0">
              <a:solidFill>
                <a:schemeClr val="bg1"/>
              </a:solidFill>
              <a:latin typeface="Arial Nova"/>
            </a:endParaRPr>
          </a:p>
        </p:txBody>
      </p:sp>
      <p:sp>
        <p:nvSpPr>
          <p:cNvPr id="48" name="Rectangle: Rounded Corners 47">
            <a:extLst>
              <a:ext uri="{FF2B5EF4-FFF2-40B4-BE49-F238E27FC236}">
                <a16:creationId xmlns:a16="http://schemas.microsoft.com/office/drawing/2014/main" id="{5C70A505-7686-480D-A756-E8F75D9271DF}"/>
              </a:ext>
            </a:extLst>
          </p:cNvPr>
          <p:cNvSpPr/>
          <p:nvPr/>
        </p:nvSpPr>
        <p:spPr>
          <a:xfrm>
            <a:off x="7154168" y="2049649"/>
            <a:ext cx="1911527" cy="38951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200" dirty="0">
                <a:solidFill>
                  <a:schemeClr val="bg1"/>
                </a:solidFill>
                <a:latin typeface="Arial Nova"/>
              </a:rPr>
              <a:t>SEXTING</a:t>
            </a:r>
            <a:endParaRPr lang="en-US" sz="1200" dirty="0">
              <a:solidFill>
                <a:schemeClr val="bg1"/>
              </a:solidFill>
              <a:latin typeface="Arial Nova"/>
            </a:endParaRPr>
          </a:p>
        </p:txBody>
      </p:sp>
      <p:grpSp>
        <p:nvGrpSpPr>
          <p:cNvPr id="7168" name="Group 7167">
            <a:extLst>
              <a:ext uri="{FF2B5EF4-FFF2-40B4-BE49-F238E27FC236}">
                <a16:creationId xmlns:a16="http://schemas.microsoft.com/office/drawing/2014/main" id="{F60E75AC-2F92-4B6A-A9F3-30D5E390D0ED}"/>
              </a:ext>
            </a:extLst>
          </p:cNvPr>
          <p:cNvGrpSpPr/>
          <p:nvPr/>
        </p:nvGrpSpPr>
        <p:grpSpPr>
          <a:xfrm>
            <a:off x="3148513" y="1791166"/>
            <a:ext cx="434063" cy="1795463"/>
            <a:chOff x="2920378" y="1895475"/>
            <a:chExt cx="434063" cy="1795463"/>
          </a:xfrm>
        </p:grpSpPr>
        <p:sp>
          <p:nvSpPr>
            <p:cNvPr id="58" name="Right Bracket 57">
              <a:extLst>
                <a:ext uri="{FF2B5EF4-FFF2-40B4-BE49-F238E27FC236}">
                  <a16:creationId xmlns:a16="http://schemas.microsoft.com/office/drawing/2014/main" id="{BB6AAA08-F33E-4DD9-9FAB-9243BFDA18FD}"/>
                </a:ext>
              </a:extLst>
            </p:cNvPr>
            <p:cNvSpPr/>
            <p:nvPr/>
          </p:nvSpPr>
          <p:spPr>
            <a:xfrm>
              <a:off x="2920378" y="1895475"/>
              <a:ext cx="232397" cy="1795463"/>
            </a:xfrm>
            <a:prstGeom prst="rightBracket">
              <a:avLst>
                <a:gd name="adj" fmla="val 94605"/>
              </a:avLst>
            </a:prstGeom>
            <a:ln w="12700">
              <a:solidFill>
                <a:srgbClr val="9EBF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64C43DC3-F660-4CDF-B307-B3B4D5493E9F}"/>
                </a:ext>
              </a:extLst>
            </p:cNvPr>
            <p:cNvCxnSpPr>
              <a:stCxn id="15" idx="3"/>
              <a:endCxn id="45" idx="1"/>
            </p:cNvCxnSpPr>
            <p:nvPr/>
          </p:nvCxnSpPr>
          <p:spPr>
            <a:xfrm>
              <a:off x="2920378" y="2797652"/>
              <a:ext cx="434063" cy="1"/>
            </a:xfrm>
            <a:prstGeom prst="line">
              <a:avLst/>
            </a:prstGeom>
            <a:ln w="12700">
              <a:solidFill>
                <a:srgbClr val="9EBF0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9C8EC5A-FF50-439A-9779-3900D6F928DD}"/>
                </a:ext>
              </a:extLst>
            </p:cNvPr>
            <p:cNvCxnSpPr/>
            <p:nvPr/>
          </p:nvCxnSpPr>
          <p:spPr>
            <a:xfrm>
              <a:off x="2920378" y="2348714"/>
              <a:ext cx="232397" cy="1"/>
            </a:xfrm>
            <a:prstGeom prst="line">
              <a:avLst/>
            </a:prstGeom>
            <a:ln w="12700">
              <a:solidFill>
                <a:srgbClr val="9EBF0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217DC0-EA7B-4A4B-8B9A-2B0F02A4A24F}"/>
                </a:ext>
              </a:extLst>
            </p:cNvPr>
            <p:cNvCxnSpPr/>
            <p:nvPr/>
          </p:nvCxnSpPr>
          <p:spPr>
            <a:xfrm>
              <a:off x="2920378" y="3246590"/>
              <a:ext cx="232397" cy="1"/>
            </a:xfrm>
            <a:prstGeom prst="line">
              <a:avLst/>
            </a:prstGeom>
            <a:ln w="12700">
              <a:solidFill>
                <a:srgbClr val="9EBF0D"/>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459BEE2D-6049-497A-803A-0D4937E99716}"/>
              </a:ext>
            </a:extLst>
          </p:cNvPr>
          <p:cNvGrpSpPr/>
          <p:nvPr/>
        </p:nvGrpSpPr>
        <p:grpSpPr>
          <a:xfrm>
            <a:off x="3148513" y="4147017"/>
            <a:ext cx="434063" cy="904594"/>
            <a:chOff x="2920378" y="2340910"/>
            <a:chExt cx="434063" cy="904594"/>
          </a:xfrm>
        </p:grpSpPr>
        <p:sp>
          <p:nvSpPr>
            <p:cNvPr id="67" name="Right Bracket 66">
              <a:extLst>
                <a:ext uri="{FF2B5EF4-FFF2-40B4-BE49-F238E27FC236}">
                  <a16:creationId xmlns:a16="http://schemas.microsoft.com/office/drawing/2014/main" id="{9C5D9377-E70A-484B-9A68-E1353E0C0B52}"/>
                </a:ext>
              </a:extLst>
            </p:cNvPr>
            <p:cNvSpPr/>
            <p:nvPr/>
          </p:nvSpPr>
          <p:spPr>
            <a:xfrm>
              <a:off x="2920378" y="2340910"/>
              <a:ext cx="232397" cy="904594"/>
            </a:xfrm>
            <a:prstGeom prst="rightBracket">
              <a:avLst>
                <a:gd name="adj" fmla="val 94605"/>
              </a:avLst>
            </a:prstGeom>
            <a:ln w="12700">
              <a:solidFill>
                <a:srgbClr val="9EBF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868FF31B-20F2-41BB-8142-6C715BB00582}"/>
                </a:ext>
              </a:extLst>
            </p:cNvPr>
            <p:cNvCxnSpPr/>
            <p:nvPr/>
          </p:nvCxnSpPr>
          <p:spPr>
            <a:xfrm>
              <a:off x="2920378" y="2797652"/>
              <a:ext cx="434063" cy="1"/>
            </a:xfrm>
            <a:prstGeom prst="line">
              <a:avLst/>
            </a:prstGeom>
            <a:ln w="12700">
              <a:solidFill>
                <a:srgbClr val="9EBF0D"/>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679AC0A4-5CE4-42CE-8D58-0263F20AF676}"/>
              </a:ext>
            </a:extLst>
          </p:cNvPr>
          <p:cNvGrpSpPr/>
          <p:nvPr/>
        </p:nvGrpSpPr>
        <p:grpSpPr>
          <a:xfrm flipH="1">
            <a:off x="9065695" y="1792108"/>
            <a:ext cx="434063" cy="904594"/>
            <a:chOff x="2920378" y="2340910"/>
            <a:chExt cx="434063" cy="904594"/>
          </a:xfrm>
        </p:grpSpPr>
        <p:sp>
          <p:nvSpPr>
            <p:cNvPr id="79" name="Right Bracket 78">
              <a:extLst>
                <a:ext uri="{FF2B5EF4-FFF2-40B4-BE49-F238E27FC236}">
                  <a16:creationId xmlns:a16="http://schemas.microsoft.com/office/drawing/2014/main" id="{80E525DE-DF0B-40E3-86D1-C298295A476E}"/>
                </a:ext>
              </a:extLst>
            </p:cNvPr>
            <p:cNvSpPr/>
            <p:nvPr/>
          </p:nvSpPr>
          <p:spPr>
            <a:xfrm>
              <a:off x="2920378" y="2340910"/>
              <a:ext cx="232397" cy="904594"/>
            </a:xfrm>
            <a:prstGeom prst="rightBracket">
              <a:avLst>
                <a:gd name="adj" fmla="val 9460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BCD14EBE-40AC-482B-B7C8-3EA391F50441}"/>
                </a:ext>
              </a:extLst>
            </p:cNvPr>
            <p:cNvCxnSpPr/>
            <p:nvPr/>
          </p:nvCxnSpPr>
          <p:spPr>
            <a:xfrm>
              <a:off x="2920378" y="2797652"/>
              <a:ext cx="43406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BD288132-0A8D-4AAC-9B6E-7E9306DF17EF}"/>
              </a:ext>
            </a:extLst>
          </p:cNvPr>
          <p:cNvGrpSpPr/>
          <p:nvPr/>
        </p:nvGrpSpPr>
        <p:grpSpPr>
          <a:xfrm flipH="1">
            <a:off x="9065695" y="3252644"/>
            <a:ext cx="434063" cy="1795463"/>
            <a:chOff x="2920378" y="1895475"/>
            <a:chExt cx="434063" cy="1795463"/>
          </a:xfrm>
        </p:grpSpPr>
        <p:sp>
          <p:nvSpPr>
            <p:cNvPr id="82" name="Right Bracket 81">
              <a:extLst>
                <a:ext uri="{FF2B5EF4-FFF2-40B4-BE49-F238E27FC236}">
                  <a16:creationId xmlns:a16="http://schemas.microsoft.com/office/drawing/2014/main" id="{FC5C26F1-C323-43AB-8256-86DEEC7CE0EF}"/>
                </a:ext>
              </a:extLst>
            </p:cNvPr>
            <p:cNvSpPr/>
            <p:nvPr/>
          </p:nvSpPr>
          <p:spPr>
            <a:xfrm>
              <a:off x="2920378" y="1895475"/>
              <a:ext cx="232397" cy="1795463"/>
            </a:xfrm>
            <a:prstGeom prst="rightBracket">
              <a:avLst>
                <a:gd name="adj" fmla="val 9460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92F943A-441B-4424-92EE-0CA1E4B969EF}"/>
                </a:ext>
              </a:extLst>
            </p:cNvPr>
            <p:cNvCxnSpPr/>
            <p:nvPr/>
          </p:nvCxnSpPr>
          <p:spPr>
            <a:xfrm>
              <a:off x="2920378" y="2797652"/>
              <a:ext cx="43406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54299D7-B273-4376-8899-456626C26830}"/>
                </a:ext>
              </a:extLst>
            </p:cNvPr>
            <p:cNvCxnSpPr/>
            <p:nvPr/>
          </p:nvCxnSpPr>
          <p:spPr>
            <a:xfrm>
              <a:off x="2920378" y="2348714"/>
              <a:ext cx="23239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8F694F8-11A5-4AB3-81CD-6420CF1F9504}"/>
                </a:ext>
              </a:extLst>
            </p:cNvPr>
            <p:cNvCxnSpPr/>
            <p:nvPr/>
          </p:nvCxnSpPr>
          <p:spPr>
            <a:xfrm>
              <a:off x="2920378" y="3246590"/>
              <a:ext cx="23239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Oval 88">
            <a:extLst>
              <a:ext uri="{FF2B5EF4-FFF2-40B4-BE49-F238E27FC236}">
                <a16:creationId xmlns:a16="http://schemas.microsoft.com/office/drawing/2014/main" id="{4F372CF8-6465-45F8-877E-908419FB2EB5}"/>
              </a:ext>
            </a:extLst>
          </p:cNvPr>
          <p:cNvSpPr/>
          <p:nvPr/>
        </p:nvSpPr>
        <p:spPr>
          <a:xfrm>
            <a:off x="5582724" y="3186605"/>
            <a:ext cx="1482820" cy="14786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ontserrat" panose="00000500000000000000" pitchFamily="50" charset="0"/>
            </a:endParaRPr>
          </a:p>
        </p:txBody>
      </p:sp>
      <p:grpSp>
        <p:nvGrpSpPr>
          <p:cNvPr id="93" name="Group 92">
            <a:extLst>
              <a:ext uri="{FF2B5EF4-FFF2-40B4-BE49-F238E27FC236}">
                <a16:creationId xmlns:a16="http://schemas.microsoft.com/office/drawing/2014/main" id="{07ADF78D-86C8-4CC8-8827-1C885475D647}"/>
              </a:ext>
            </a:extLst>
          </p:cNvPr>
          <p:cNvGrpSpPr/>
          <p:nvPr/>
        </p:nvGrpSpPr>
        <p:grpSpPr>
          <a:xfrm>
            <a:off x="5148661" y="2683678"/>
            <a:ext cx="434063" cy="1913838"/>
            <a:chOff x="2920378" y="1895475"/>
            <a:chExt cx="434063" cy="1913838"/>
          </a:xfrm>
        </p:grpSpPr>
        <p:sp>
          <p:nvSpPr>
            <p:cNvPr id="94" name="Right Bracket 93">
              <a:extLst>
                <a:ext uri="{FF2B5EF4-FFF2-40B4-BE49-F238E27FC236}">
                  <a16:creationId xmlns:a16="http://schemas.microsoft.com/office/drawing/2014/main" id="{336A78D5-CD89-415B-AFCD-816922C25037}"/>
                </a:ext>
              </a:extLst>
            </p:cNvPr>
            <p:cNvSpPr/>
            <p:nvPr/>
          </p:nvSpPr>
          <p:spPr>
            <a:xfrm>
              <a:off x="2920378" y="1895475"/>
              <a:ext cx="232397" cy="1913838"/>
            </a:xfrm>
            <a:prstGeom prst="rightBracket">
              <a:avLst>
                <a:gd name="adj" fmla="val 94605"/>
              </a:avLst>
            </a:prstGeom>
            <a:ln w="12700">
              <a:solidFill>
                <a:srgbClr val="9EBF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C89CB88D-7EE9-4285-B520-77C5EBB2A2E7}"/>
                </a:ext>
              </a:extLst>
            </p:cNvPr>
            <p:cNvCxnSpPr>
              <a:cxnSpLocks/>
            </p:cNvCxnSpPr>
            <p:nvPr/>
          </p:nvCxnSpPr>
          <p:spPr>
            <a:xfrm>
              <a:off x="3152775" y="3137704"/>
              <a:ext cx="201666" cy="0"/>
            </a:xfrm>
            <a:prstGeom prst="line">
              <a:avLst/>
            </a:prstGeom>
            <a:ln w="12700">
              <a:solidFill>
                <a:srgbClr val="9EBF0D"/>
              </a:solidFill>
            </a:ln>
          </p:spPr>
          <p:style>
            <a:lnRef idx="1">
              <a:schemeClr val="accent1"/>
            </a:lnRef>
            <a:fillRef idx="0">
              <a:schemeClr val="accent1"/>
            </a:fillRef>
            <a:effectRef idx="0">
              <a:schemeClr val="accent1"/>
            </a:effectRef>
            <a:fontRef idx="minor">
              <a:schemeClr val="tx1"/>
            </a:fontRef>
          </p:style>
        </p:cxnSp>
      </p:grpSp>
      <p:sp>
        <p:nvSpPr>
          <p:cNvPr id="49" name="Rectangle: Rounded Corners 48">
            <a:extLst>
              <a:ext uri="{FF2B5EF4-FFF2-40B4-BE49-F238E27FC236}">
                <a16:creationId xmlns:a16="http://schemas.microsoft.com/office/drawing/2014/main" id="{541C12FD-72AC-43AB-8BF6-709A00BDB057}"/>
              </a:ext>
            </a:extLst>
          </p:cNvPr>
          <p:cNvSpPr/>
          <p:nvPr/>
        </p:nvSpPr>
        <p:spPr>
          <a:xfrm>
            <a:off x="7497153" y="3953824"/>
            <a:ext cx="1568542" cy="38951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200" dirty="0">
                <a:solidFill>
                  <a:schemeClr val="bg1"/>
                </a:solidFill>
                <a:latin typeface="Arial Nova"/>
              </a:rPr>
              <a:t>FAKE NEWS</a:t>
            </a:r>
            <a:endParaRPr lang="en-US" sz="1200" dirty="0">
              <a:solidFill>
                <a:schemeClr val="bg1"/>
              </a:solidFill>
              <a:latin typeface="Arial Nova"/>
            </a:endParaRPr>
          </a:p>
        </p:txBody>
      </p:sp>
      <p:grpSp>
        <p:nvGrpSpPr>
          <p:cNvPr id="64" name="Group 63">
            <a:extLst>
              <a:ext uri="{FF2B5EF4-FFF2-40B4-BE49-F238E27FC236}">
                <a16:creationId xmlns:a16="http://schemas.microsoft.com/office/drawing/2014/main" id="{D589CDAB-DBC4-41E2-B26C-F0A542B8625A}"/>
              </a:ext>
            </a:extLst>
          </p:cNvPr>
          <p:cNvGrpSpPr/>
          <p:nvPr/>
        </p:nvGrpSpPr>
        <p:grpSpPr>
          <a:xfrm>
            <a:off x="0" y="0"/>
            <a:ext cx="456269" cy="6858000"/>
            <a:chOff x="0" y="0"/>
            <a:chExt cx="456269" cy="6858000"/>
          </a:xfrm>
        </p:grpSpPr>
        <p:sp>
          <p:nvSpPr>
            <p:cNvPr id="65" name="Rectangle 64">
              <a:extLst>
                <a:ext uri="{FF2B5EF4-FFF2-40B4-BE49-F238E27FC236}">
                  <a16:creationId xmlns:a16="http://schemas.microsoft.com/office/drawing/2014/main" id="{E4A85679-F6F0-42AC-852B-4A15415DDF56}"/>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6F40863-E1E8-4D41-9754-3D3A0B07DE75}"/>
                </a:ext>
              </a:extLst>
            </p:cNvPr>
            <p:cNvSpPr txBox="1"/>
            <p:nvPr/>
          </p:nvSpPr>
          <p:spPr>
            <a:xfrm rot="16200000">
              <a:off x="-1995743" y="2285017"/>
              <a:ext cx="4437164" cy="261610"/>
            </a:xfrm>
            <a:prstGeom prst="rect">
              <a:avLst/>
            </a:prstGeom>
            <a:solidFill>
              <a:srgbClr val="9EBF0D"/>
            </a:solidFill>
          </p:spPr>
          <p:txBody>
            <a:bodyPr wrap="square" lIns="91440" tIns="45720" rIns="91440" bIns="45720" rtlCol="0" anchor="t">
              <a:spAutoFit/>
            </a:bodyPr>
            <a:lstStyle/>
            <a:p>
              <a:pPr algn="r"/>
              <a:r>
                <a:rPr lang="cs-CZ" sz="1100" dirty="0">
                  <a:latin typeface="Montserrat"/>
                </a:rPr>
                <a:t>Lekce č. 4  PRÁCE S INFORMACEMI - POJMY</a:t>
              </a:r>
              <a:endParaRPr lang="cs-CZ" dirty="0"/>
            </a:p>
          </p:txBody>
        </p:sp>
      </p:grpSp>
      <p:sp>
        <p:nvSpPr>
          <p:cNvPr id="46" name="Rectangle: Rounded Corners 45">
            <a:extLst>
              <a:ext uri="{FF2B5EF4-FFF2-40B4-BE49-F238E27FC236}">
                <a16:creationId xmlns:a16="http://schemas.microsoft.com/office/drawing/2014/main" id="{BCE9812B-7632-4E27-88BF-29BDF02D12AF}"/>
              </a:ext>
            </a:extLst>
          </p:cNvPr>
          <p:cNvSpPr/>
          <p:nvPr/>
        </p:nvSpPr>
        <p:spPr>
          <a:xfrm>
            <a:off x="3582575" y="4404556"/>
            <a:ext cx="1883253" cy="389513"/>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cs-CZ" sz="1200" dirty="0">
                <a:solidFill>
                  <a:schemeClr val="bg1"/>
                </a:solidFill>
                <a:latin typeface="Arial Nova"/>
              </a:rPr>
              <a:t>KYBERGROOMING</a:t>
            </a:r>
            <a:endParaRPr lang="en-US" sz="1200" dirty="0">
              <a:solidFill>
                <a:schemeClr val="bg1"/>
              </a:solidFill>
              <a:latin typeface="Arial Nova"/>
            </a:endParaRPr>
          </a:p>
        </p:txBody>
      </p:sp>
      <p:sp>
        <p:nvSpPr>
          <p:cNvPr id="5" name="TextBox 4">
            <a:extLst>
              <a:ext uri="{FF2B5EF4-FFF2-40B4-BE49-F238E27FC236}">
                <a16:creationId xmlns:a16="http://schemas.microsoft.com/office/drawing/2014/main" id="{73A9380E-8219-4007-88FD-6E6A9C1475DF}"/>
              </a:ext>
            </a:extLst>
          </p:cNvPr>
          <p:cNvSpPr txBox="1"/>
          <p:nvPr/>
        </p:nvSpPr>
        <p:spPr>
          <a:xfrm>
            <a:off x="3732844" y="3691681"/>
            <a:ext cx="5182579" cy="369332"/>
          </a:xfrm>
          <a:prstGeom prst="rect">
            <a:avLst/>
          </a:prstGeom>
          <a:noFill/>
        </p:spPr>
        <p:txBody>
          <a:bodyPr wrap="square" rtlCol="0">
            <a:spAutoFit/>
          </a:bodyPr>
          <a:lstStyle>
            <a:defPPr>
              <a:defRPr lang="en-US"/>
            </a:defPPr>
            <a:lvl1pPr algn="ctr">
              <a:defRPr sz="3000" b="1">
                <a:gradFill>
                  <a:gsLst>
                    <a:gs pos="0">
                      <a:srgbClr val="222630"/>
                    </a:gs>
                    <a:gs pos="100000">
                      <a:schemeClr val="accent2"/>
                    </a:gs>
                  </a:gsLst>
                  <a:lin ang="5400000" scaled="0"/>
                </a:gradFill>
                <a:latin typeface="Montserrat" panose="00000500000000000000" pitchFamily="50" charset="0"/>
              </a:defRPr>
            </a:lvl1pPr>
          </a:lstStyle>
          <a:p>
            <a:r>
              <a:rPr lang="cs-CZ" sz="1800" dirty="0">
                <a:solidFill>
                  <a:schemeClr val="bg1"/>
                </a:solidFill>
                <a:latin typeface="Arial Nova"/>
              </a:rPr>
              <a:t>POJMY</a:t>
            </a:r>
            <a:endParaRPr lang="en-US" sz="1400" b="0" dirty="0">
              <a:solidFill>
                <a:schemeClr val="bg1"/>
              </a:solidFill>
              <a:latin typeface="Arial Nova"/>
            </a:endParaRPr>
          </a:p>
        </p:txBody>
      </p:sp>
      <p:sp>
        <p:nvSpPr>
          <p:cNvPr id="4" name="TextBox 4">
            <a:extLst>
              <a:ext uri="{FF2B5EF4-FFF2-40B4-BE49-F238E27FC236}">
                <a16:creationId xmlns:a16="http://schemas.microsoft.com/office/drawing/2014/main" id="{78457A42-8896-4C7E-3381-A5EC731D8659}"/>
              </a:ext>
            </a:extLst>
          </p:cNvPr>
          <p:cNvSpPr txBox="1"/>
          <p:nvPr/>
        </p:nvSpPr>
        <p:spPr>
          <a:xfrm>
            <a:off x="2838450" y="709774"/>
            <a:ext cx="6514170" cy="492443"/>
          </a:xfrm>
          <a:prstGeom prst="rect">
            <a:avLst/>
          </a:prstGeom>
          <a:noFill/>
        </p:spPr>
        <p:txBody>
          <a:bodyPr wrap="square" lIns="91440" tIns="45720" rIns="91440" bIns="45720" rtlCol="0" anchor="t">
            <a:spAutoFit/>
          </a:bodyPr>
          <a:lstStyle>
            <a:defPPr>
              <a:defRPr lang="en-US"/>
            </a:defPPr>
            <a:lvl1pPr algn="ctr">
              <a:defRPr sz="3000" b="1">
                <a:gradFill>
                  <a:gsLst>
                    <a:gs pos="0">
                      <a:srgbClr val="222630"/>
                    </a:gs>
                    <a:gs pos="100000">
                      <a:schemeClr val="accent2"/>
                    </a:gs>
                  </a:gsLst>
                  <a:lin ang="5400000" scaled="0"/>
                </a:gradFill>
                <a:latin typeface="Montserrat" panose="00000500000000000000" pitchFamily="50" charset="0"/>
              </a:defRPr>
            </a:lvl1pPr>
          </a:lstStyle>
          <a:p>
            <a:r>
              <a:rPr lang="cs-CZ" sz="2600" dirty="0">
                <a:solidFill>
                  <a:srgbClr val="9EBF0D"/>
                </a:solidFill>
                <a:latin typeface="Arial Nova"/>
              </a:rPr>
              <a:t>ÚTOKY V ONLINE PROSTŘEDÍ</a:t>
            </a:r>
          </a:p>
        </p:txBody>
      </p:sp>
      <p:pic>
        <p:nvPicPr>
          <p:cNvPr id="7" name="Obrázek 6" descr="Obsah obrázku Písmo, logo, Grafika, text&#10;&#10;Popis se vygeneroval automaticky.">
            <a:extLst>
              <a:ext uri="{FF2B5EF4-FFF2-40B4-BE49-F238E27FC236}">
                <a16:creationId xmlns:a16="http://schemas.microsoft.com/office/drawing/2014/main" id="{BE0B46CF-9FBA-A8D1-4E0D-F52C940F4E1E}"/>
              </a:ext>
            </a:extLst>
          </p:cNvPr>
          <p:cNvPicPr>
            <a:picLocks noChangeAspect="1"/>
          </p:cNvPicPr>
          <p:nvPr/>
        </p:nvPicPr>
        <p:blipFill>
          <a:blip r:embed="rId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2529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Effect transition="in" filter="fade">
                                      <p:cBhvr>
                                        <p:cTn id="9" dur="1000"/>
                                        <p:tgtEl>
                                          <p:spTgt spid="89"/>
                                        </p:tgtEl>
                                      </p:cBhvr>
                                    </p:animEffect>
                                  </p:childTnLst>
                                </p:cTn>
                              </p:par>
                              <p:par>
                                <p:cTn id="10" presetID="17" presetClass="entr" presetSubtype="8" fill="hold" nodeType="withEffect">
                                  <p:stCondLst>
                                    <p:cond delay="100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1250" fill="hold"/>
                                        <p:tgtEl>
                                          <p:spTgt spid="100"/>
                                        </p:tgtEl>
                                        <p:attrNameLst>
                                          <p:attrName>ppt_x</p:attrName>
                                        </p:attrNameLst>
                                      </p:cBhvr>
                                      <p:tavLst>
                                        <p:tav tm="0">
                                          <p:val>
                                            <p:strVal val="#ppt_x-#ppt_w/2"/>
                                          </p:val>
                                        </p:tav>
                                        <p:tav tm="100000">
                                          <p:val>
                                            <p:strVal val="#ppt_x"/>
                                          </p:val>
                                        </p:tav>
                                      </p:tavLst>
                                    </p:anim>
                                    <p:anim calcmode="lin" valueType="num">
                                      <p:cBhvr>
                                        <p:cTn id="13" dur="1250" fill="hold"/>
                                        <p:tgtEl>
                                          <p:spTgt spid="100"/>
                                        </p:tgtEl>
                                        <p:attrNameLst>
                                          <p:attrName>ppt_y</p:attrName>
                                        </p:attrNameLst>
                                      </p:cBhvr>
                                      <p:tavLst>
                                        <p:tav tm="0">
                                          <p:val>
                                            <p:strVal val="#ppt_y"/>
                                          </p:val>
                                        </p:tav>
                                        <p:tav tm="100000">
                                          <p:val>
                                            <p:strVal val="#ppt_y"/>
                                          </p:val>
                                        </p:tav>
                                      </p:tavLst>
                                    </p:anim>
                                    <p:anim calcmode="lin" valueType="num">
                                      <p:cBhvr>
                                        <p:cTn id="14" dur="1250" fill="hold"/>
                                        <p:tgtEl>
                                          <p:spTgt spid="100"/>
                                        </p:tgtEl>
                                        <p:attrNameLst>
                                          <p:attrName>ppt_w</p:attrName>
                                        </p:attrNameLst>
                                      </p:cBhvr>
                                      <p:tavLst>
                                        <p:tav tm="0">
                                          <p:val>
                                            <p:fltVal val="0"/>
                                          </p:val>
                                        </p:tav>
                                        <p:tav tm="100000">
                                          <p:val>
                                            <p:strVal val="#ppt_w"/>
                                          </p:val>
                                        </p:tav>
                                      </p:tavLst>
                                    </p:anim>
                                    <p:anim calcmode="lin" valueType="num">
                                      <p:cBhvr>
                                        <p:cTn id="15" dur="1250" fill="hold"/>
                                        <p:tgtEl>
                                          <p:spTgt spid="100"/>
                                        </p:tgtEl>
                                        <p:attrNameLst>
                                          <p:attrName>ppt_h</p:attrName>
                                        </p:attrNameLst>
                                      </p:cBhvr>
                                      <p:tavLst>
                                        <p:tav tm="0">
                                          <p:val>
                                            <p:strVal val="#ppt_h"/>
                                          </p:val>
                                        </p:tav>
                                        <p:tav tm="100000">
                                          <p:val>
                                            <p:strVal val="#ppt_h"/>
                                          </p:val>
                                        </p:tav>
                                      </p:tavLst>
                                    </p:anim>
                                  </p:childTnLst>
                                </p:cTn>
                              </p:par>
                              <p:par>
                                <p:cTn id="16" presetID="17" presetClass="entr" presetSubtype="2" fill="hold" nodeType="withEffect">
                                  <p:stCondLst>
                                    <p:cond delay="1000"/>
                                  </p:stCondLst>
                                  <p:childTnLst>
                                    <p:set>
                                      <p:cBhvr>
                                        <p:cTn id="17" dur="1" fill="hold">
                                          <p:stCondLst>
                                            <p:cond delay="0"/>
                                          </p:stCondLst>
                                        </p:cTn>
                                        <p:tgtEl>
                                          <p:spTgt spid="93"/>
                                        </p:tgtEl>
                                        <p:attrNameLst>
                                          <p:attrName>style.visibility</p:attrName>
                                        </p:attrNameLst>
                                      </p:cBhvr>
                                      <p:to>
                                        <p:strVal val="visible"/>
                                      </p:to>
                                    </p:set>
                                    <p:anim calcmode="lin" valueType="num">
                                      <p:cBhvr>
                                        <p:cTn id="18" dur="1250" fill="hold"/>
                                        <p:tgtEl>
                                          <p:spTgt spid="93"/>
                                        </p:tgtEl>
                                        <p:attrNameLst>
                                          <p:attrName>ppt_x</p:attrName>
                                        </p:attrNameLst>
                                      </p:cBhvr>
                                      <p:tavLst>
                                        <p:tav tm="0">
                                          <p:val>
                                            <p:strVal val="#ppt_x+#ppt_w/2"/>
                                          </p:val>
                                        </p:tav>
                                        <p:tav tm="100000">
                                          <p:val>
                                            <p:strVal val="#ppt_x"/>
                                          </p:val>
                                        </p:tav>
                                      </p:tavLst>
                                    </p:anim>
                                    <p:anim calcmode="lin" valueType="num">
                                      <p:cBhvr>
                                        <p:cTn id="19" dur="1250" fill="hold"/>
                                        <p:tgtEl>
                                          <p:spTgt spid="93"/>
                                        </p:tgtEl>
                                        <p:attrNameLst>
                                          <p:attrName>ppt_y</p:attrName>
                                        </p:attrNameLst>
                                      </p:cBhvr>
                                      <p:tavLst>
                                        <p:tav tm="0">
                                          <p:val>
                                            <p:strVal val="#ppt_y"/>
                                          </p:val>
                                        </p:tav>
                                        <p:tav tm="100000">
                                          <p:val>
                                            <p:strVal val="#ppt_y"/>
                                          </p:val>
                                        </p:tav>
                                      </p:tavLst>
                                    </p:anim>
                                    <p:anim calcmode="lin" valueType="num">
                                      <p:cBhvr>
                                        <p:cTn id="20" dur="1250" fill="hold"/>
                                        <p:tgtEl>
                                          <p:spTgt spid="93"/>
                                        </p:tgtEl>
                                        <p:attrNameLst>
                                          <p:attrName>ppt_w</p:attrName>
                                        </p:attrNameLst>
                                      </p:cBhvr>
                                      <p:tavLst>
                                        <p:tav tm="0">
                                          <p:val>
                                            <p:fltVal val="0"/>
                                          </p:val>
                                        </p:tav>
                                        <p:tav tm="100000">
                                          <p:val>
                                            <p:strVal val="#ppt_w"/>
                                          </p:val>
                                        </p:tav>
                                      </p:tavLst>
                                    </p:anim>
                                    <p:anim calcmode="lin" valueType="num">
                                      <p:cBhvr>
                                        <p:cTn id="21" dur="1250" fill="hold"/>
                                        <p:tgtEl>
                                          <p:spTgt spid="93"/>
                                        </p:tgtEl>
                                        <p:attrNameLst>
                                          <p:attrName>ppt_h</p:attrName>
                                        </p:attrNameLst>
                                      </p:cBhvr>
                                      <p:tavLst>
                                        <p:tav tm="0">
                                          <p:val>
                                            <p:strVal val="#ppt_h"/>
                                          </p:val>
                                        </p:tav>
                                        <p:tav tm="100000">
                                          <p:val>
                                            <p:strVal val="#ppt_h"/>
                                          </p:val>
                                        </p:tav>
                                      </p:tavLst>
                                    </p:anim>
                                  </p:childTnLst>
                                </p:cTn>
                              </p:par>
                              <p:par>
                                <p:cTn id="22" presetID="12" presetClass="entr" presetSubtype="2" fill="hold" grpId="0" nodeType="withEffect">
                                  <p:stCondLst>
                                    <p:cond delay="10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1250"/>
                                        <p:tgtEl>
                                          <p:spTgt spid="45"/>
                                        </p:tgtEl>
                                        <p:attrNameLst>
                                          <p:attrName>ppt_x</p:attrName>
                                        </p:attrNameLst>
                                      </p:cBhvr>
                                      <p:tavLst>
                                        <p:tav tm="0">
                                          <p:val>
                                            <p:strVal val="#ppt_x+#ppt_w*1.125000"/>
                                          </p:val>
                                        </p:tav>
                                        <p:tav tm="100000">
                                          <p:val>
                                            <p:strVal val="#ppt_x"/>
                                          </p:val>
                                        </p:tav>
                                      </p:tavLst>
                                    </p:anim>
                                    <p:animEffect transition="in" filter="wipe(left)">
                                      <p:cBhvr>
                                        <p:cTn id="25" dur="1250"/>
                                        <p:tgtEl>
                                          <p:spTgt spid="45"/>
                                        </p:tgtEl>
                                      </p:cBhvr>
                                    </p:animEffect>
                                  </p:childTnLst>
                                </p:cTn>
                              </p:par>
                              <p:par>
                                <p:cTn id="26" presetID="12" presetClass="entr" presetSubtype="2" fill="hold" grpId="0" nodeType="withEffect">
                                  <p:stCondLst>
                                    <p:cond delay="100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1250"/>
                                        <p:tgtEl>
                                          <p:spTgt spid="46"/>
                                        </p:tgtEl>
                                        <p:attrNameLst>
                                          <p:attrName>ppt_x</p:attrName>
                                        </p:attrNameLst>
                                      </p:cBhvr>
                                      <p:tavLst>
                                        <p:tav tm="0">
                                          <p:val>
                                            <p:strVal val="#ppt_x+#ppt_w*1.125000"/>
                                          </p:val>
                                        </p:tav>
                                        <p:tav tm="100000">
                                          <p:val>
                                            <p:strVal val="#ppt_x"/>
                                          </p:val>
                                        </p:tav>
                                      </p:tavLst>
                                    </p:anim>
                                    <p:animEffect transition="in" filter="wipe(left)">
                                      <p:cBhvr>
                                        <p:cTn id="29" dur="1250"/>
                                        <p:tgtEl>
                                          <p:spTgt spid="46"/>
                                        </p:tgtEl>
                                      </p:cBhvr>
                                    </p:animEffect>
                                  </p:childTnLst>
                                </p:cTn>
                              </p:par>
                              <p:par>
                                <p:cTn id="30" presetID="12" presetClass="entr" presetSubtype="8" fill="hold" grpId="0" nodeType="withEffect">
                                  <p:stCondLst>
                                    <p:cond delay="100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1250"/>
                                        <p:tgtEl>
                                          <p:spTgt spid="49"/>
                                        </p:tgtEl>
                                        <p:attrNameLst>
                                          <p:attrName>ppt_x</p:attrName>
                                        </p:attrNameLst>
                                      </p:cBhvr>
                                      <p:tavLst>
                                        <p:tav tm="0">
                                          <p:val>
                                            <p:strVal val="#ppt_x-#ppt_w*1.125000"/>
                                          </p:val>
                                        </p:tav>
                                        <p:tav tm="100000">
                                          <p:val>
                                            <p:strVal val="#ppt_x"/>
                                          </p:val>
                                        </p:tav>
                                      </p:tavLst>
                                    </p:anim>
                                    <p:animEffect transition="in" filter="wipe(right)">
                                      <p:cBhvr>
                                        <p:cTn id="33" dur="1250"/>
                                        <p:tgtEl>
                                          <p:spTgt spid="49"/>
                                        </p:tgtEl>
                                      </p:cBhvr>
                                    </p:animEffect>
                                  </p:childTnLst>
                                </p:cTn>
                              </p:par>
                              <p:par>
                                <p:cTn id="34" presetID="12" presetClass="entr" presetSubtype="8" fill="hold" grpId="0" nodeType="withEffect">
                                  <p:stCondLst>
                                    <p:cond delay="100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1250"/>
                                        <p:tgtEl>
                                          <p:spTgt spid="48"/>
                                        </p:tgtEl>
                                        <p:attrNameLst>
                                          <p:attrName>ppt_x</p:attrName>
                                        </p:attrNameLst>
                                      </p:cBhvr>
                                      <p:tavLst>
                                        <p:tav tm="0">
                                          <p:val>
                                            <p:strVal val="#ppt_x-#ppt_w*1.125000"/>
                                          </p:val>
                                        </p:tav>
                                        <p:tav tm="100000">
                                          <p:val>
                                            <p:strVal val="#ppt_x"/>
                                          </p:val>
                                        </p:tav>
                                      </p:tavLst>
                                    </p:anim>
                                    <p:animEffect transition="in" filter="wipe(right)">
                                      <p:cBhvr>
                                        <p:cTn id="37" dur="1250"/>
                                        <p:tgtEl>
                                          <p:spTgt spid="48"/>
                                        </p:tgtEl>
                                      </p:cBhvr>
                                    </p:animEffect>
                                  </p:childTnLst>
                                </p:cTn>
                              </p:par>
                              <p:par>
                                <p:cTn id="38" presetID="17" presetClass="entr" presetSubtype="8" fill="hold" nodeType="withEffect">
                                  <p:stCondLst>
                                    <p:cond delay="225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250" fill="hold"/>
                                        <p:tgtEl>
                                          <p:spTgt spid="78"/>
                                        </p:tgtEl>
                                        <p:attrNameLst>
                                          <p:attrName>ppt_x</p:attrName>
                                        </p:attrNameLst>
                                      </p:cBhvr>
                                      <p:tavLst>
                                        <p:tav tm="0">
                                          <p:val>
                                            <p:strVal val="#ppt_x-#ppt_w/2"/>
                                          </p:val>
                                        </p:tav>
                                        <p:tav tm="100000">
                                          <p:val>
                                            <p:strVal val="#ppt_x"/>
                                          </p:val>
                                        </p:tav>
                                      </p:tavLst>
                                    </p:anim>
                                    <p:anim calcmode="lin" valueType="num">
                                      <p:cBhvr>
                                        <p:cTn id="41" dur="1250" fill="hold"/>
                                        <p:tgtEl>
                                          <p:spTgt spid="78"/>
                                        </p:tgtEl>
                                        <p:attrNameLst>
                                          <p:attrName>ppt_y</p:attrName>
                                        </p:attrNameLst>
                                      </p:cBhvr>
                                      <p:tavLst>
                                        <p:tav tm="0">
                                          <p:val>
                                            <p:strVal val="#ppt_y"/>
                                          </p:val>
                                        </p:tav>
                                        <p:tav tm="100000">
                                          <p:val>
                                            <p:strVal val="#ppt_y"/>
                                          </p:val>
                                        </p:tav>
                                      </p:tavLst>
                                    </p:anim>
                                    <p:anim calcmode="lin" valueType="num">
                                      <p:cBhvr>
                                        <p:cTn id="42" dur="1250" fill="hold"/>
                                        <p:tgtEl>
                                          <p:spTgt spid="78"/>
                                        </p:tgtEl>
                                        <p:attrNameLst>
                                          <p:attrName>ppt_w</p:attrName>
                                        </p:attrNameLst>
                                      </p:cBhvr>
                                      <p:tavLst>
                                        <p:tav tm="0">
                                          <p:val>
                                            <p:fltVal val="0"/>
                                          </p:val>
                                        </p:tav>
                                        <p:tav tm="100000">
                                          <p:val>
                                            <p:strVal val="#ppt_w"/>
                                          </p:val>
                                        </p:tav>
                                      </p:tavLst>
                                    </p:anim>
                                    <p:anim calcmode="lin" valueType="num">
                                      <p:cBhvr>
                                        <p:cTn id="43" dur="1250" fill="hold"/>
                                        <p:tgtEl>
                                          <p:spTgt spid="78"/>
                                        </p:tgtEl>
                                        <p:attrNameLst>
                                          <p:attrName>ppt_h</p:attrName>
                                        </p:attrNameLst>
                                      </p:cBhvr>
                                      <p:tavLst>
                                        <p:tav tm="0">
                                          <p:val>
                                            <p:strVal val="#ppt_h"/>
                                          </p:val>
                                        </p:tav>
                                        <p:tav tm="100000">
                                          <p:val>
                                            <p:strVal val="#ppt_h"/>
                                          </p:val>
                                        </p:tav>
                                      </p:tavLst>
                                    </p:anim>
                                  </p:childTnLst>
                                </p:cTn>
                              </p:par>
                              <p:par>
                                <p:cTn id="44" presetID="17" presetClass="entr" presetSubtype="8" fill="hold" nodeType="withEffect">
                                  <p:stCondLst>
                                    <p:cond delay="2250"/>
                                  </p:stCondLst>
                                  <p:childTnLst>
                                    <p:set>
                                      <p:cBhvr>
                                        <p:cTn id="45" dur="1" fill="hold">
                                          <p:stCondLst>
                                            <p:cond delay="0"/>
                                          </p:stCondLst>
                                        </p:cTn>
                                        <p:tgtEl>
                                          <p:spTgt spid="81"/>
                                        </p:tgtEl>
                                        <p:attrNameLst>
                                          <p:attrName>style.visibility</p:attrName>
                                        </p:attrNameLst>
                                      </p:cBhvr>
                                      <p:to>
                                        <p:strVal val="visible"/>
                                      </p:to>
                                    </p:set>
                                    <p:anim calcmode="lin" valueType="num">
                                      <p:cBhvr>
                                        <p:cTn id="46" dur="1250" fill="hold"/>
                                        <p:tgtEl>
                                          <p:spTgt spid="81"/>
                                        </p:tgtEl>
                                        <p:attrNameLst>
                                          <p:attrName>ppt_x</p:attrName>
                                        </p:attrNameLst>
                                      </p:cBhvr>
                                      <p:tavLst>
                                        <p:tav tm="0">
                                          <p:val>
                                            <p:strVal val="#ppt_x-#ppt_w/2"/>
                                          </p:val>
                                        </p:tav>
                                        <p:tav tm="100000">
                                          <p:val>
                                            <p:strVal val="#ppt_x"/>
                                          </p:val>
                                        </p:tav>
                                      </p:tavLst>
                                    </p:anim>
                                    <p:anim calcmode="lin" valueType="num">
                                      <p:cBhvr>
                                        <p:cTn id="47" dur="1250" fill="hold"/>
                                        <p:tgtEl>
                                          <p:spTgt spid="81"/>
                                        </p:tgtEl>
                                        <p:attrNameLst>
                                          <p:attrName>ppt_y</p:attrName>
                                        </p:attrNameLst>
                                      </p:cBhvr>
                                      <p:tavLst>
                                        <p:tav tm="0">
                                          <p:val>
                                            <p:strVal val="#ppt_y"/>
                                          </p:val>
                                        </p:tav>
                                        <p:tav tm="100000">
                                          <p:val>
                                            <p:strVal val="#ppt_y"/>
                                          </p:val>
                                        </p:tav>
                                      </p:tavLst>
                                    </p:anim>
                                    <p:anim calcmode="lin" valueType="num">
                                      <p:cBhvr>
                                        <p:cTn id="48" dur="1250" fill="hold"/>
                                        <p:tgtEl>
                                          <p:spTgt spid="81"/>
                                        </p:tgtEl>
                                        <p:attrNameLst>
                                          <p:attrName>ppt_w</p:attrName>
                                        </p:attrNameLst>
                                      </p:cBhvr>
                                      <p:tavLst>
                                        <p:tav tm="0">
                                          <p:val>
                                            <p:fltVal val="0"/>
                                          </p:val>
                                        </p:tav>
                                        <p:tav tm="100000">
                                          <p:val>
                                            <p:strVal val="#ppt_w"/>
                                          </p:val>
                                        </p:tav>
                                      </p:tavLst>
                                    </p:anim>
                                    <p:anim calcmode="lin" valueType="num">
                                      <p:cBhvr>
                                        <p:cTn id="49" dur="1250" fill="hold"/>
                                        <p:tgtEl>
                                          <p:spTgt spid="81"/>
                                        </p:tgtEl>
                                        <p:attrNameLst>
                                          <p:attrName>ppt_h</p:attrName>
                                        </p:attrNameLst>
                                      </p:cBhvr>
                                      <p:tavLst>
                                        <p:tav tm="0">
                                          <p:val>
                                            <p:strVal val="#ppt_h"/>
                                          </p:val>
                                        </p:tav>
                                        <p:tav tm="100000">
                                          <p:val>
                                            <p:strVal val="#ppt_h"/>
                                          </p:val>
                                        </p:tav>
                                      </p:tavLst>
                                    </p:anim>
                                  </p:childTnLst>
                                </p:cTn>
                              </p:par>
                              <p:par>
                                <p:cTn id="50" presetID="17" presetClass="entr" presetSubtype="2" fill="hold" nodeType="withEffect">
                                  <p:stCondLst>
                                    <p:cond delay="2250"/>
                                  </p:stCondLst>
                                  <p:childTnLst>
                                    <p:set>
                                      <p:cBhvr>
                                        <p:cTn id="51" dur="1" fill="hold">
                                          <p:stCondLst>
                                            <p:cond delay="0"/>
                                          </p:stCondLst>
                                        </p:cTn>
                                        <p:tgtEl>
                                          <p:spTgt spid="7168"/>
                                        </p:tgtEl>
                                        <p:attrNameLst>
                                          <p:attrName>style.visibility</p:attrName>
                                        </p:attrNameLst>
                                      </p:cBhvr>
                                      <p:to>
                                        <p:strVal val="visible"/>
                                      </p:to>
                                    </p:set>
                                    <p:anim calcmode="lin" valueType="num">
                                      <p:cBhvr>
                                        <p:cTn id="52" dur="1250" fill="hold"/>
                                        <p:tgtEl>
                                          <p:spTgt spid="7168"/>
                                        </p:tgtEl>
                                        <p:attrNameLst>
                                          <p:attrName>ppt_x</p:attrName>
                                        </p:attrNameLst>
                                      </p:cBhvr>
                                      <p:tavLst>
                                        <p:tav tm="0">
                                          <p:val>
                                            <p:strVal val="#ppt_x+#ppt_w/2"/>
                                          </p:val>
                                        </p:tav>
                                        <p:tav tm="100000">
                                          <p:val>
                                            <p:strVal val="#ppt_x"/>
                                          </p:val>
                                        </p:tav>
                                      </p:tavLst>
                                    </p:anim>
                                    <p:anim calcmode="lin" valueType="num">
                                      <p:cBhvr>
                                        <p:cTn id="53" dur="1250" fill="hold"/>
                                        <p:tgtEl>
                                          <p:spTgt spid="7168"/>
                                        </p:tgtEl>
                                        <p:attrNameLst>
                                          <p:attrName>ppt_y</p:attrName>
                                        </p:attrNameLst>
                                      </p:cBhvr>
                                      <p:tavLst>
                                        <p:tav tm="0">
                                          <p:val>
                                            <p:strVal val="#ppt_y"/>
                                          </p:val>
                                        </p:tav>
                                        <p:tav tm="100000">
                                          <p:val>
                                            <p:strVal val="#ppt_y"/>
                                          </p:val>
                                        </p:tav>
                                      </p:tavLst>
                                    </p:anim>
                                    <p:anim calcmode="lin" valueType="num">
                                      <p:cBhvr>
                                        <p:cTn id="54" dur="1250" fill="hold"/>
                                        <p:tgtEl>
                                          <p:spTgt spid="7168"/>
                                        </p:tgtEl>
                                        <p:attrNameLst>
                                          <p:attrName>ppt_w</p:attrName>
                                        </p:attrNameLst>
                                      </p:cBhvr>
                                      <p:tavLst>
                                        <p:tav tm="0">
                                          <p:val>
                                            <p:fltVal val="0"/>
                                          </p:val>
                                        </p:tav>
                                        <p:tav tm="100000">
                                          <p:val>
                                            <p:strVal val="#ppt_w"/>
                                          </p:val>
                                        </p:tav>
                                      </p:tavLst>
                                    </p:anim>
                                    <p:anim calcmode="lin" valueType="num">
                                      <p:cBhvr>
                                        <p:cTn id="55" dur="1250" fill="hold"/>
                                        <p:tgtEl>
                                          <p:spTgt spid="7168"/>
                                        </p:tgtEl>
                                        <p:attrNameLst>
                                          <p:attrName>ppt_h</p:attrName>
                                        </p:attrNameLst>
                                      </p:cBhvr>
                                      <p:tavLst>
                                        <p:tav tm="0">
                                          <p:val>
                                            <p:strVal val="#ppt_h"/>
                                          </p:val>
                                        </p:tav>
                                        <p:tav tm="100000">
                                          <p:val>
                                            <p:strVal val="#ppt_h"/>
                                          </p:val>
                                        </p:tav>
                                      </p:tavLst>
                                    </p:anim>
                                  </p:childTnLst>
                                </p:cTn>
                              </p:par>
                              <p:par>
                                <p:cTn id="56" presetID="17" presetClass="entr" presetSubtype="2" fill="hold" nodeType="withEffect">
                                  <p:stCondLst>
                                    <p:cond delay="2250"/>
                                  </p:stCondLst>
                                  <p:childTnLst>
                                    <p:set>
                                      <p:cBhvr>
                                        <p:cTn id="57" dur="1" fill="hold">
                                          <p:stCondLst>
                                            <p:cond delay="0"/>
                                          </p:stCondLst>
                                        </p:cTn>
                                        <p:tgtEl>
                                          <p:spTgt spid="66"/>
                                        </p:tgtEl>
                                        <p:attrNameLst>
                                          <p:attrName>style.visibility</p:attrName>
                                        </p:attrNameLst>
                                      </p:cBhvr>
                                      <p:to>
                                        <p:strVal val="visible"/>
                                      </p:to>
                                    </p:set>
                                    <p:anim calcmode="lin" valueType="num">
                                      <p:cBhvr>
                                        <p:cTn id="58" dur="1250" fill="hold"/>
                                        <p:tgtEl>
                                          <p:spTgt spid="66"/>
                                        </p:tgtEl>
                                        <p:attrNameLst>
                                          <p:attrName>ppt_x</p:attrName>
                                        </p:attrNameLst>
                                      </p:cBhvr>
                                      <p:tavLst>
                                        <p:tav tm="0">
                                          <p:val>
                                            <p:strVal val="#ppt_x+#ppt_w/2"/>
                                          </p:val>
                                        </p:tav>
                                        <p:tav tm="100000">
                                          <p:val>
                                            <p:strVal val="#ppt_x"/>
                                          </p:val>
                                        </p:tav>
                                      </p:tavLst>
                                    </p:anim>
                                    <p:anim calcmode="lin" valueType="num">
                                      <p:cBhvr>
                                        <p:cTn id="59" dur="1250" fill="hold"/>
                                        <p:tgtEl>
                                          <p:spTgt spid="66"/>
                                        </p:tgtEl>
                                        <p:attrNameLst>
                                          <p:attrName>ppt_y</p:attrName>
                                        </p:attrNameLst>
                                      </p:cBhvr>
                                      <p:tavLst>
                                        <p:tav tm="0">
                                          <p:val>
                                            <p:strVal val="#ppt_y"/>
                                          </p:val>
                                        </p:tav>
                                        <p:tav tm="100000">
                                          <p:val>
                                            <p:strVal val="#ppt_y"/>
                                          </p:val>
                                        </p:tav>
                                      </p:tavLst>
                                    </p:anim>
                                    <p:anim calcmode="lin" valueType="num">
                                      <p:cBhvr>
                                        <p:cTn id="60" dur="1250" fill="hold"/>
                                        <p:tgtEl>
                                          <p:spTgt spid="66"/>
                                        </p:tgtEl>
                                        <p:attrNameLst>
                                          <p:attrName>ppt_w</p:attrName>
                                        </p:attrNameLst>
                                      </p:cBhvr>
                                      <p:tavLst>
                                        <p:tav tm="0">
                                          <p:val>
                                            <p:fltVal val="0"/>
                                          </p:val>
                                        </p:tav>
                                        <p:tav tm="100000">
                                          <p:val>
                                            <p:strVal val="#ppt_w"/>
                                          </p:val>
                                        </p:tav>
                                      </p:tavLst>
                                    </p:anim>
                                    <p:anim calcmode="lin" valueType="num">
                                      <p:cBhvr>
                                        <p:cTn id="61" dur="1250" fill="hold"/>
                                        <p:tgtEl>
                                          <p:spTgt spid="66"/>
                                        </p:tgtEl>
                                        <p:attrNameLst>
                                          <p:attrName>ppt_h</p:attrName>
                                        </p:attrNameLst>
                                      </p:cBhvr>
                                      <p:tavLst>
                                        <p:tav tm="0">
                                          <p:val>
                                            <p:strVal val="#ppt_h"/>
                                          </p:val>
                                        </p:tav>
                                        <p:tav tm="100000">
                                          <p:val>
                                            <p:strVal val="#ppt_h"/>
                                          </p:val>
                                        </p:tav>
                                      </p:tavLst>
                                    </p:anim>
                                  </p:childTnLst>
                                </p:cTn>
                              </p:par>
                              <p:par>
                                <p:cTn id="62" presetID="12" presetClass="entr" presetSubtype="8" fill="hold" grpId="0" nodeType="withEffect">
                                  <p:stCondLst>
                                    <p:cond delay="225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1250"/>
                                        <p:tgtEl>
                                          <p:spTgt spid="24"/>
                                        </p:tgtEl>
                                        <p:attrNameLst>
                                          <p:attrName>ppt_x</p:attrName>
                                        </p:attrNameLst>
                                      </p:cBhvr>
                                      <p:tavLst>
                                        <p:tav tm="0">
                                          <p:val>
                                            <p:strVal val="#ppt_x-#ppt_w*1.125000"/>
                                          </p:val>
                                        </p:tav>
                                        <p:tav tm="100000">
                                          <p:val>
                                            <p:strVal val="#ppt_x"/>
                                          </p:val>
                                        </p:tav>
                                      </p:tavLst>
                                    </p:anim>
                                    <p:animEffect transition="in" filter="wipe(right)">
                                      <p:cBhvr>
                                        <p:cTn id="65" dur="1250"/>
                                        <p:tgtEl>
                                          <p:spTgt spid="24"/>
                                        </p:tgtEl>
                                      </p:cBhvr>
                                    </p:animEffect>
                                  </p:childTnLst>
                                </p:cTn>
                              </p:par>
                              <p:par>
                                <p:cTn id="66" presetID="12" presetClass="entr" presetSubtype="8" fill="hold" grpId="0" nodeType="withEffect">
                                  <p:stCondLst>
                                    <p:cond delay="225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1250"/>
                                        <p:tgtEl>
                                          <p:spTgt spid="25"/>
                                        </p:tgtEl>
                                        <p:attrNameLst>
                                          <p:attrName>ppt_x</p:attrName>
                                        </p:attrNameLst>
                                      </p:cBhvr>
                                      <p:tavLst>
                                        <p:tav tm="0">
                                          <p:val>
                                            <p:strVal val="#ppt_x-#ppt_w*1.125000"/>
                                          </p:val>
                                        </p:tav>
                                        <p:tav tm="100000">
                                          <p:val>
                                            <p:strVal val="#ppt_x"/>
                                          </p:val>
                                        </p:tav>
                                      </p:tavLst>
                                    </p:anim>
                                    <p:animEffect transition="in" filter="wipe(right)">
                                      <p:cBhvr>
                                        <p:cTn id="69" dur="1250"/>
                                        <p:tgtEl>
                                          <p:spTgt spid="25"/>
                                        </p:tgtEl>
                                      </p:cBhvr>
                                    </p:animEffect>
                                  </p:childTnLst>
                                </p:cTn>
                              </p:par>
                              <p:par>
                                <p:cTn id="70" presetID="12" presetClass="entr" presetSubtype="8" fill="hold" grpId="0" nodeType="withEffect">
                                  <p:stCondLst>
                                    <p:cond delay="22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1250"/>
                                        <p:tgtEl>
                                          <p:spTgt spid="27"/>
                                        </p:tgtEl>
                                        <p:attrNameLst>
                                          <p:attrName>ppt_x</p:attrName>
                                        </p:attrNameLst>
                                      </p:cBhvr>
                                      <p:tavLst>
                                        <p:tav tm="0">
                                          <p:val>
                                            <p:strVal val="#ppt_x-#ppt_w*1.125000"/>
                                          </p:val>
                                        </p:tav>
                                        <p:tav tm="100000">
                                          <p:val>
                                            <p:strVal val="#ppt_x"/>
                                          </p:val>
                                        </p:tav>
                                      </p:tavLst>
                                    </p:anim>
                                    <p:animEffect transition="in" filter="wipe(right)">
                                      <p:cBhvr>
                                        <p:cTn id="73" dur="1250"/>
                                        <p:tgtEl>
                                          <p:spTgt spid="27"/>
                                        </p:tgtEl>
                                      </p:cBhvr>
                                    </p:animEffect>
                                  </p:childTnLst>
                                </p:cTn>
                              </p:par>
                              <p:par>
                                <p:cTn id="74" presetID="12" presetClass="entr" presetSubtype="8" fill="hold" grpId="0" nodeType="withEffect">
                                  <p:stCondLst>
                                    <p:cond delay="225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1250"/>
                                        <p:tgtEl>
                                          <p:spTgt spid="28"/>
                                        </p:tgtEl>
                                        <p:attrNameLst>
                                          <p:attrName>ppt_x</p:attrName>
                                        </p:attrNameLst>
                                      </p:cBhvr>
                                      <p:tavLst>
                                        <p:tav tm="0">
                                          <p:val>
                                            <p:strVal val="#ppt_x-#ppt_w*1.125000"/>
                                          </p:val>
                                        </p:tav>
                                        <p:tav tm="100000">
                                          <p:val>
                                            <p:strVal val="#ppt_x"/>
                                          </p:val>
                                        </p:tav>
                                      </p:tavLst>
                                    </p:anim>
                                    <p:animEffect transition="in" filter="wipe(right)">
                                      <p:cBhvr>
                                        <p:cTn id="77" dur="1250"/>
                                        <p:tgtEl>
                                          <p:spTgt spid="28"/>
                                        </p:tgtEl>
                                      </p:cBhvr>
                                    </p:animEffect>
                                  </p:childTnLst>
                                </p:cTn>
                              </p:par>
                              <p:par>
                                <p:cTn id="78" presetID="12" presetClass="entr" presetSubtype="8" fill="hold" grpId="0" nodeType="withEffect">
                                  <p:stCondLst>
                                    <p:cond delay="225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1250"/>
                                        <p:tgtEl>
                                          <p:spTgt spid="29"/>
                                        </p:tgtEl>
                                        <p:attrNameLst>
                                          <p:attrName>ppt_x</p:attrName>
                                        </p:attrNameLst>
                                      </p:cBhvr>
                                      <p:tavLst>
                                        <p:tav tm="0">
                                          <p:val>
                                            <p:strVal val="#ppt_x-#ppt_w*1.125000"/>
                                          </p:val>
                                        </p:tav>
                                        <p:tav tm="100000">
                                          <p:val>
                                            <p:strVal val="#ppt_x"/>
                                          </p:val>
                                        </p:tav>
                                      </p:tavLst>
                                    </p:anim>
                                    <p:animEffect transition="in" filter="wipe(right)">
                                      <p:cBhvr>
                                        <p:cTn id="81" dur="1250"/>
                                        <p:tgtEl>
                                          <p:spTgt spid="29"/>
                                        </p:tgtEl>
                                      </p:cBhvr>
                                    </p:animEffect>
                                  </p:childTnLst>
                                </p:cTn>
                              </p:par>
                              <p:par>
                                <p:cTn id="82" presetID="12" presetClass="entr" presetSubtype="8" fill="hold" grpId="0" nodeType="withEffect">
                                  <p:stCondLst>
                                    <p:cond delay="225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1250"/>
                                        <p:tgtEl>
                                          <p:spTgt spid="30"/>
                                        </p:tgtEl>
                                        <p:attrNameLst>
                                          <p:attrName>ppt_x</p:attrName>
                                        </p:attrNameLst>
                                      </p:cBhvr>
                                      <p:tavLst>
                                        <p:tav tm="0">
                                          <p:val>
                                            <p:strVal val="#ppt_x-#ppt_w*1.125000"/>
                                          </p:val>
                                        </p:tav>
                                        <p:tav tm="100000">
                                          <p:val>
                                            <p:strVal val="#ppt_x"/>
                                          </p:val>
                                        </p:tav>
                                      </p:tavLst>
                                    </p:anim>
                                    <p:animEffect transition="in" filter="wipe(right)">
                                      <p:cBhvr>
                                        <p:cTn id="85" dur="1250"/>
                                        <p:tgtEl>
                                          <p:spTgt spid="30"/>
                                        </p:tgtEl>
                                      </p:cBhvr>
                                    </p:animEffect>
                                  </p:childTnLst>
                                </p:cTn>
                              </p:par>
                              <p:par>
                                <p:cTn id="86" presetID="12" presetClass="entr" presetSubtype="8" fill="hold" grpId="0" nodeType="withEffect">
                                  <p:stCondLst>
                                    <p:cond delay="225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1250"/>
                                        <p:tgtEl>
                                          <p:spTgt spid="26"/>
                                        </p:tgtEl>
                                        <p:attrNameLst>
                                          <p:attrName>ppt_x</p:attrName>
                                        </p:attrNameLst>
                                      </p:cBhvr>
                                      <p:tavLst>
                                        <p:tav tm="0">
                                          <p:val>
                                            <p:strVal val="#ppt_x-#ppt_w*1.125000"/>
                                          </p:val>
                                        </p:tav>
                                        <p:tav tm="100000">
                                          <p:val>
                                            <p:strVal val="#ppt_x"/>
                                          </p:val>
                                        </p:tav>
                                      </p:tavLst>
                                    </p:anim>
                                    <p:animEffect transition="in" filter="wipe(right)">
                                      <p:cBhvr>
                                        <p:cTn id="89" dur="1250"/>
                                        <p:tgtEl>
                                          <p:spTgt spid="26"/>
                                        </p:tgtEl>
                                      </p:cBhvr>
                                    </p:animEffect>
                                  </p:childTnLst>
                                </p:cTn>
                              </p:par>
                              <p:par>
                                <p:cTn id="90" presetID="12" presetClass="entr" presetSubtype="8" fill="hold" grpId="0" nodeType="withEffect">
                                  <p:stCondLst>
                                    <p:cond delay="225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1250"/>
                                        <p:tgtEl>
                                          <p:spTgt spid="31"/>
                                        </p:tgtEl>
                                        <p:attrNameLst>
                                          <p:attrName>ppt_x</p:attrName>
                                        </p:attrNameLst>
                                      </p:cBhvr>
                                      <p:tavLst>
                                        <p:tav tm="0">
                                          <p:val>
                                            <p:strVal val="#ppt_x-#ppt_w*1.125000"/>
                                          </p:val>
                                        </p:tav>
                                        <p:tav tm="100000">
                                          <p:val>
                                            <p:strVal val="#ppt_x"/>
                                          </p:val>
                                        </p:tav>
                                      </p:tavLst>
                                    </p:anim>
                                    <p:animEffect transition="in" filter="wipe(right)">
                                      <p:cBhvr>
                                        <p:cTn id="93" dur="1250"/>
                                        <p:tgtEl>
                                          <p:spTgt spid="31"/>
                                        </p:tgtEl>
                                      </p:cBhvr>
                                    </p:animEffect>
                                  </p:childTnLst>
                                </p:cTn>
                              </p:par>
                              <p:par>
                                <p:cTn id="94" presetID="12" presetClass="entr" presetSubtype="2" fill="hold" grpId="0" nodeType="withEffect">
                                  <p:stCondLst>
                                    <p:cond delay="2250"/>
                                  </p:stCondLst>
                                  <p:childTnLst>
                                    <p:set>
                                      <p:cBhvr>
                                        <p:cTn id="95" dur="1" fill="hold">
                                          <p:stCondLst>
                                            <p:cond delay="0"/>
                                          </p:stCondLst>
                                        </p:cTn>
                                        <p:tgtEl>
                                          <p:spTgt spid="3"/>
                                        </p:tgtEl>
                                        <p:attrNameLst>
                                          <p:attrName>style.visibility</p:attrName>
                                        </p:attrNameLst>
                                      </p:cBhvr>
                                      <p:to>
                                        <p:strVal val="visible"/>
                                      </p:to>
                                    </p:set>
                                    <p:anim calcmode="lin" valueType="num">
                                      <p:cBhvr additive="base">
                                        <p:cTn id="96" dur="1250"/>
                                        <p:tgtEl>
                                          <p:spTgt spid="3"/>
                                        </p:tgtEl>
                                        <p:attrNameLst>
                                          <p:attrName>ppt_x</p:attrName>
                                        </p:attrNameLst>
                                      </p:cBhvr>
                                      <p:tavLst>
                                        <p:tav tm="0">
                                          <p:val>
                                            <p:strVal val="#ppt_x+#ppt_w*1.125000"/>
                                          </p:val>
                                        </p:tav>
                                        <p:tav tm="100000">
                                          <p:val>
                                            <p:strVal val="#ppt_x"/>
                                          </p:val>
                                        </p:tav>
                                      </p:tavLst>
                                    </p:anim>
                                    <p:animEffect transition="in" filter="wipe(left)">
                                      <p:cBhvr>
                                        <p:cTn id="97" dur="1250"/>
                                        <p:tgtEl>
                                          <p:spTgt spid="3"/>
                                        </p:tgtEl>
                                      </p:cBhvr>
                                    </p:animEffect>
                                  </p:childTnLst>
                                </p:cTn>
                              </p:par>
                              <p:par>
                                <p:cTn id="98" presetID="12" presetClass="entr" presetSubtype="2" fill="hold" grpId="0" nodeType="withEffect">
                                  <p:stCondLst>
                                    <p:cond delay="225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1250"/>
                                        <p:tgtEl>
                                          <p:spTgt spid="12"/>
                                        </p:tgtEl>
                                        <p:attrNameLst>
                                          <p:attrName>ppt_x</p:attrName>
                                        </p:attrNameLst>
                                      </p:cBhvr>
                                      <p:tavLst>
                                        <p:tav tm="0">
                                          <p:val>
                                            <p:strVal val="#ppt_x+#ppt_w*1.125000"/>
                                          </p:val>
                                        </p:tav>
                                        <p:tav tm="100000">
                                          <p:val>
                                            <p:strVal val="#ppt_x"/>
                                          </p:val>
                                        </p:tav>
                                      </p:tavLst>
                                    </p:anim>
                                    <p:animEffect transition="in" filter="wipe(left)">
                                      <p:cBhvr>
                                        <p:cTn id="101" dur="1250"/>
                                        <p:tgtEl>
                                          <p:spTgt spid="12"/>
                                        </p:tgtEl>
                                      </p:cBhvr>
                                    </p:animEffect>
                                  </p:childTnLst>
                                </p:cTn>
                              </p:par>
                              <p:par>
                                <p:cTn id="102" presetID="12" presetClass="entr" presetSubtype="2" fill="hold" grpId="0" nodeType="withEffect">
                                  <p:stCondLst>
                                    <p:cond delay="225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p:tgtEl>
                                          <p:spTgt spid="15"/>
                                        </p:tgtEl>
                                        <p:attrNameLst>
                                          <p:attrName>ppt_x</p:attrName>
                                        </p:attrNameLst>
                                      </p:cBhvr>
                                      <p:tavLst>
                                        <p:tav tm="0">
                                          <p:val>
                                            <p:strVal val="#ppt_x+#ppt_w*1.125000"/>
                                          </p:val>
                                        </p:tav>
                                        <p:tav tm="100000">
                                          <p:val>
                                            <p:strVal val="#ppt_x"/>
                                          </p:val>
                                        </p:tav>
                                      </p:tavLst>
                                    </p:anim>
                                    <p:animEffect transition="in" filter="wipe(left)">
                                      <p:cBhvr>
                                        <p:cTn id="105" dur="1250"/>
                                        <p:tgtEl>
                                          <p:spTgt spid="15"/>
                                        </p:tgtEl>
                                      </p:cBhvr>
                                    </p:animEffect>
                                  </p:childTnLst>
                                </p:cTn>
                              </p:par>
                              <p:par>
                                <p:cTn id="106" presetID="12" presetClass="entr" presetSubtype="2" fill="hold" grpId="0" nodeType="withEffect">
                                  <p:stCondLst>
                                    <p:cond delay="2250"/>
                                  </p:stCondLst>
                                  <p:childTnLst>
                                    <p:set>
                                      <p:cBhvr>
                                        <p:cTn id="107" dur="1" fill="hold">
                                          <p:stCondLst>
                                            <p:cond delay="0"/>
                                          </p:stCondLst>
                                        </p:cTn>
                                        <p:tgtEl>
                                          <p:spTgt spid="16"/>
                                        </p:tgtEl>
                                        <p:attrNameLst>
                                          <p:attrName>style.visibility</p:attrName>
                                        </p:attrNameLst>
                                      </p:cBhvr>
                                      <p:to>
                                        <p:strVal val="visible"/>
                                      </p:to>
                                    </p:set>
                                    <p:anim calcmode="lin" valueType="num">
                                      <p:cBhvr additive="base">
                                        <p:cTn id="108" dur="1250"/>
                                        <p:tgtEl>
                                          <p:spTgt spid="16"/>
                                        </p:tgtEl>
                                        <p:attrNameLst>
                                          <p:attrName>ppt_x</p:attrName>
                                        </p:attrNameLst>
                                      </p:cBhvr>
                                      <p:tavLst>
                                        <p:tav tm="0">
                                          <p:val>
                                            <p:strVal val="#ppt_x+#ppt_w*1.125000"/>
                                          </p:val>
                                        </p:tav>
                                        <p:tav tm="100000">
                                          <p:val>
                                            <p:strVal val="#ppt_x"/>
                                          </p:val>
                                        </p:tav>
                                      </p:tavLst>
                                    </p:anim>
                                    <p:animEffect transition="in" filter="wipe(left)">
                                      <p:cBhvr>
                                        <p:cTn id="109" dur="1250"/>
                                        <p:tgtEl>
                                          <p:spTgt spid="16"/>
                                        </p:tgtEl>
                                      </p:cBhvr>
                                    </p:animEffect>
                                  </p:childTnLst>
                                </p:cTn>
                              </p:par>
                              <p:par>
                                <p:cTn id="110" presetID="12" presetClass="entr" presetSubtype="2" fill="hold" grpId="0" nodeType="withEffect">
                                  <p:stCondLst>
                                    <p:cond delay="2250"/>
                                  </p:stCondLst>
                                  <p:childTnLst>
                                    <p:set>
                                      <p:cBhvr>
                                        <p:cTn id="111" dur="1" fill="hold">
                                          <p:stCondLst>
                                            <p:cond delay="0"/>
                                          </p:stCondLst>
                                        </p:cTn>
                                        <p:tgtEl>
                                          <p:spTgt spid="17"/>
                                        </p:tgtEl>
                                        <p:attrNameLst>
                                          <p:attrName>style.visibility</p:attrName>
                                        </p:attrNameLst>
                                      </p:cBhvr>
                                      <p:to>
                                        <p:strVal val="visible"/>
                                      </p:to>
                                    </p:set>
                                    <p:anim calcmode="lin" valueType="num">
                                      <p:cBhvr additive="base">
                                        <p:cTn id="112" dur="1250"/>
                                        <p:tgtEl>
                                          <p:spTgt spid="17"/>
                                        </p:tgtEl>
                                        <p:attrNameLst>
                                          <p:attrName>ppt_x</p:attrName>
                                        </p:attrNameLst>
                                      </p:cBhvr>
                                      <p:tavLst>
                                        <p:tav tm="0">
                                          <p:val>
                                            <p:strVal val="#ppt_x+#ppt_w*1.125000"/>
                                          </p:val>
                                        </p:tav>
                                        <p:tav tm="100000">
                                          <p:val>
                                            <p:strVal val="#ppt_x"/>
                                          </p:val>
                                        </p:tav>
                                      </p:tavLst>
                                    </p:anim>
                                    <p:animEffect transition="in" filter="wipe(left)">
                                      <p:cBhvr>
                                        <p:cTn id="113" dur="1250"/>
                                        <p:tgtEl>
                                          <p:spTgt spid="17"/>
                                        </p:tgtEl>
                                      </p:cBhvr>
                                    </p:animEffect>
                                  </p:childTnLst>
                                </p:cTn>
                              </p:par>
                              <p:par>
                                <p:cTn id="114" presetID="12" presetClass="entr" presetSubtype="2" fill="hold" grpId="0" nodeType="withEffect">
                                  <p:stCondLst>
                                    <p:cond delay="225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1250"/>
                                        <p:tgtEl>
                                          <p:spTgt spid="18"/>
                                        </p:tgtEl>
                                        <p:attrNameLst>
                                          <p:attrName>ppt_x</p:attrName>
                                        </p:attrNameLst>
                                      </p:cBhvr>
                                      <p:tavLst>
                                        <p:tav tm="0">
                                          <p:val>
                                            <p:strVal val="#ppt_x+#ppt_w*1.125000"/>
                                          </p:val>
                                        </p:tav>
                                        <p:tav tm="100000">
                                          <p:val>
                                            <p:strVal val="#ppt_x"/>
                                          </p:val>
                                        </p:tav>
                                      </p:tavLst>
                                    </p:anim>
                                    <p:animEffect transition="in" filter="wipe(left)">
                                      <p:cBhvr>
                                        <p:cTn id="117" dur="1250"/>
                                        <p:tgtEl>
                                          <p:spTgt spid="18"/>
                                        </p:tgtEl>
                                      </p:cBhvr>
                                    </p:animEffect>
                                  </p:childTnLst>
                                </p:cTn>
                              </p:par>
                              <p:par>
                                <p:cTn id="118" presetID="12" presetClass="entr" presetSubtype="2" fill="hold" grpId="0" nodeType="withEffect">
                                  <p:stCondLst>
                                    <p:cond delay="2250"/>
                                  </p:stCondLst>
                                  <p:childTnLst>
                                    <p:set>
                                      <p:cBhvr>
                                        <p:cTn id="119" dur="1" fill="hold">
                                          <p:stCondLst>
                                            <p:cond delay="0"/>
                                          </p:stCondLst>
                                        </p:cTn>
                                        <p:tgtEl>
                                          <p:spTgt spid="14"/>
                                        </p:tgtEl>
                                        <p:attrNameLst>
                                          <p:attrName>style.visibility</p:attrName>
                                        </p:attrNameLst>
                                      </p:cBhvr>
                                      <p:to>
                                        <p:strVal val="visible"/>
                                      </p:to>
                                    </p:set>
                                    <p:anim calcmode="lin" valueType="num">
                                      <p:cBhvr additive="base">
                                        <p:cTn id="120" dur="1250"/>
                                        <p:tgtEl>
                                          <p:spTgt spid="14"/>
                                        </p:tgtEl>
                                        <p:attrNameLst>
                                          <p:attrName>ppt_x</p:attrName>
                                        </p:attrNameLst>
                                      </p:cBhvr>
                                      <p:tavLst>
                                        <p:tav tm="0">
                                          <p:val>
                                            <p:strVal val="#ppt_x+#ppt_w*1.125000"/>
                                          </p:val>
                                        </p:tav>
                                        <p:tav tm="100000">
                                          <p:val>
                                            <p:strVal val="#ppt_x"/>
                                          </p:val>
                                        </p:tav>
                                      </p:tavLst>
                                    </p:anim>
                                    <p:animEffect transition="in" filter="wipe(left)">
                                      <p:cBhvr>
                                        <p:cTn id="121" dur="1250"/>
                                        <p:tgtEl>
                                          <p:spTgt spid="14"/>
                                        </p:tgtEl>
                                      </p:cBhvr>
                                    </p:animEffect>
                                  </p:childTnLst>
                                </p:cTn>
                              </p:par>
                              <p:par>
                                <p:cTn id="122" presetID="12" presetClass="entr" presetSubtype="2" fill="hold" grpId="0" nodeType="withEffect">
                                  <p:stCondLst>
                                    <p:cond delay="2250"/>
                                  </p:stCondLst>
                                  <p:childTnLst>
                                    <p:set>
                                      <p:cBhvr>
                                        <p:cTn id="123" dur="1" fill="hold">
                                          <p:stCondLst>
                                            <p:cond delay="0"/>
                                          </p:stCondLst>
                                        </p:cTn>
                                        <p:tgtEl>
                                          <p:spTgt spid="19"/>
                                        </p:tgtEl>
                                        <p:attrNameLst>
                                          <p:attrName>style.visibility</p:attrName>
                                        </p:attrNameLst>
                                      </p:cBhvr>
                                      <p:to>
                                        <p:strVal val="visible"/>
                                      </p:to>
                                    </p:set>
                                    <p:anim calcmode="lin" valueType="num">
                                      <p:cBhvr additive="base">
                                        <p:cTn id="124" dur="1250"/>
                                        <p:tgtEl>
                                          <p:spTgt spid="19"/>
                                        </p:tgtEl>
                                        <p:attrNameLst>
                                          <p:attrName>ppt_x</p:attrName>
                                        </p:attrNameLst>
                                      </p:cBhvr>
                                      <p:tavLst>
                                        <p:tav tm="0">
                                          <p:val>
                                            <p:strVal val="#ppt_x+#ppt_w*1.125000"/>
                                          </p:val>
                                        </p:tav>
                                        <p:tav tm="100000">
                                          <p:val>
                                            <p:strVal val="#ppt_x"/>
                                          </p:val>
                                        </p:tav>
                                      </p:tavLst>
                                    </p:anim>
                                    <p:animEffect transition="in" filter="wipe(left)">
                                      <p:cBhvr>
                                        <p:cTn id="12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16" grpId="0" animBg="1"/>
      <p:bldP spid="17" grpId="0" animBg="1"/>
      <p:bldP spid="14" grpId="0" animBg="1"/>
      <p:bldP spid="18" grpId="0" animBg="1"/>
      <p:bldP spid="19" grpId="0" animBg="1"/>
      <p:bldP spid="24" grpId="0" animBg="1"/>
      <p:bldP spid="25" grpId="0" animBg="1"/>
      <p:bldP spid="27" grpId="0" animBg="1"/>
      <p:bldP spid="26" grpId="0" animBg="1"/>
      <p:bldP spid="28" grpId="0" animBg="1"/>
      <p:bldP spid="29" grpId="0" animBg="1"/>
      <p:bldP spid="30" grpId="0" animBg="1"/>
      <p:bldP spid="31" grpId="0" animBg="1"/>
      <p:bldP spid="45" grpId="0" animBg="1"/>
      <p:bldP spid="48" grpId="0" animBg="1"/>
      <p:bldP spid="89" grpId="0" animBg="1"/>
      <p:bldP spid="49"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518F69-BC0B-668A-7DED-B3CAD3EFE327}"/>
              </a:ext>
            </a:extLst>
          </p:cNvPr>
          <p:cNvGrpSpPr/>
          <p:nvPr/>
        </p:nvGrpSpPr>
        <p:grpSpPr>
          <a:xfrm>
            <a:off x="6684365" y="1779234"/>
            <a:ext cx="4412617" cy="1536600"/>
            <a:chOff x="6684365" y="1779234"/>
            <a:chExt cx="4412617" cy="1536600"/>
          </a:xfrm>
        </p:grpSpPr>
        <p:sp>
          <p:nvSpPr>
            <p:cNvPr id="31" name="Rounded Rectangle">
              <a:extLst>
                <a:ext uri="{FF2B5EF4-FFF2-40B4-BE49-F238E27FC236}">
                  <a16:creationId xmlns:a16="http://schemas.microsoft.com/office/drawing/2014/main" id="{3EE40FB0-4994-4538-BB8A-3E905BBE990B}"/>
                </a:ext>
              </a:extLst>
            </p:cNvPr>
            <p:cNvSpPr/>
            <p:nvPr/>
          </p:nvSpPr>
          <p:spPr>
            <a:xfrm>
              <a:off x="6885412" y="1881941"/>
              <a:ext cx="4010522" cy="1433893"/>
            </a:xfrm>
            <a:prstGeom prst="roundRect">
              <a:avLst>
                <a:gd name="adj" fmla="val 13535"/>
              </a:avLst>
            </a:prstGeom>
            <a:solidFill>
              <a:srgbClr val="FFFFFF">
                <a:alpha val="9000"/>
              </a:srgb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32" name="Rounded Rectangle">
              <a:extLst>
                <a:ext uri="{FF2B5EF4-FFF2-40B4-BE49-F238E27FC236}">
                  <a16:creationId xmlns:a16="http://schemas.microsoft.com/office/drawing/2014/main" id="{C18927BA-ECFB-4834-97F5-744F75B0FEC0}"/>
                </a:ext>
              </a:extLst>
            </p:cNvPr>
            <p:cNvSpPr/>
            <p:nvPr/>
          </p:nvSpPr>
          <p:spPr>
            <a:xfrm>
              <a:off x="6684365" y="1779234"/>
              <a:ext cx="4412617" cy="1433893"/>
            </a:xfrm>
            <a:prstGeom prst="roundRect">
              <a:avLst>
                <a:gd name="adj" fmla="val 15535"/>
              </a:avLst>
            </a:prstGeom>
            <a:solidFill>
              <a:srgbClr val="FFFFFF">
                <a:alpha val="29000"/>
              </a:srgb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grpSp>
        <p:nvGrpSpPr>
          <p:cNvPr id="183" name="Group 182">
            <a:extLst>
              <a:ext uri="{FF2B5EF4-FFF2-40B4-BE49-F238E27FC236}">
                <a16:creationId xmlns:a16="http://schemas.microsoft.com/office/drawing/2014/main" id="{5021E41C-D741-16D0-82DD-8F14B9D4A79E}"/>
              </a:ext>
            </a:extLst>
          </p:cNvPr>
          <p:cNvGrpSpPr/>
          <p:nvPr/>
        </p:nvGrpSpPr>
        <p:grpSpPr>
          <a:xfrm>
            <a:off x="6692201" y="4288676"/>
            <a:ext cx="4412617" cy="1536600"/>
            <a:chOff x="6684365" y="1779234"/>
            <a:chExt cx="4412617" cy="1536600"/>
          </a:xfrm>
        </p:grpSpPr>
        <p:sp>
          <p:nvSpPr>
            <p:cNvPr id="184" name="Rounded Rectangle">
              <a:extLst>
                <a:ext uri="{FF2B5EF4-FFF2-40B4-BE49-F238E27FC236}">
                  <a16:creationId xmlns:a16="http://schemas.microsoft.com/office/drawing/2014/main" id="{EF5E3214-7E3A-8D54-8D73-2E62FF3E72B1}"/>
                </a:ext>
              </a:extLst>
            </p:cNvPr>
            <p:cNvSpPr/>
            <p:nvPr/>
          </p:nvSpPr>
          <p:spPr>
            <a:xfrm>
              <a:off x="6885412" y="1881941"/>
              <a:ext cx="4010522" cy="1433893"/>
            </a:xfrm>
            <a:prstGeom prst="roundRect">
              <a:avLst>
                <a:gd name="adj" fmla="val 13535"/>
              </a:avLst>
            </a:prstGeom>
            <a:solidFill>
              <a:srgbClr val="FFFFFF">
                <a:alpha val="9000"/>
              </a:srgb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85" name="Rounded Rectangle">
              <a:extLst>
                <a:ext uri="{FF2B5EF4-FFF2-40B4-BE49-F238E27FC236}">
                  <a16:creationId xmlns:a16="http://schemas.microsoft.com/office/drawing/2014/main" id="{F5C35CB5-2711-AADF-54D1-D7CA6EC318AE}"/>
                </a:ext>
              </a:extLst>
            </p:cNvPr>
            <p:cNvSpPr/>
            <p:nvPr/>
          </p:nvSpPr>
          <p:spPr>
            <a:xfrm>
              <a:off x="6684365" y="1779234"/>
              <a:ext cx="4412617" cy="1433893"/>
            </a:xfrm>
            <a:prstGeom prst="roundRect">
              <a:avLst>
                <a:gd name="adj" fmla="val 15535"/>
              </a:avLst>
            </a:prstGeom>
            <a:solidFill>
              <a:srgbClr val="FFFFFF">
                <a:alpha val="29000"/>
              </a:srgb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sp>
        <p:nvSpPr>
          <p:cNvPr id="182" name="Rectangle: Rounded Corners 91">
            <a:extLst>
              <a:ext uri="{FF2B5EF4-FFF2-40B4-BE49-F238E27FC236}">
                <a16:creationId xmlns:a16="http://schemas.microsoft.com/office/drawing/2014/main" id="{D24E4774-1782-FBF7-0ABF-B634497BA029}"/>
              </a:ext>
            </a:extLst>
          </p:cNvPr>
          <p:cNvSpPr/>
          <p:nvPr/>
        </p:nvSpPr>
        <p:spPr>
          <a:xfrm>
            <a:off x="-71765" y="-303619"/>
            <a:ext cx="2789143" cy="6858960"/>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8" name="Group 37">
            <a:extLst>
              <a:ext uri="{FF2B5EF4-FFF2-40B4-BE49-F238E27FC236}">
                <a16:creationId xmlns:a16="http://schemas.microsoft.com/office/drawing/2014/main" id="{B5F3F769-F0B6-4654-9D01-359D426AE05F}"/>
              </a:ext>
            </a:extLst>
          </p:cNvPr>
          <p:cNvGrpSpPr/>
          <p:nvPr/>
        </p:nvGrpSpPr>
        <p:grpSpPr>
          <a:xfrm>
            <a:off x="-582174" y="837939"/>
            <a:ext cx="7954879" cy="7681609"/>
            <a:chOff x="-4943201" y="1623425"/>
            <a:chExt cx="1901258" cy="1835944"/>
          </a:xfrm>
        </p:grpSpPr>
        <p:grpSp>
          <p:nvGrpSpPr>
            <p:cNvPr id="39" name="Group 38">
              <a:extLst>
                <a:ext uri="{FF2B5EF4-FFF2-40B4-BE49-F238E27FC236}">
                  <a16:creationId xmlns:a16="http://schemas.microsoft.com/office/drawing/2014/main" id="{E6BA8664-3526-452B-A52B-2B9B8CD803E6}"/>
                </a:ext>
              </a:extLst>
            </p:cNvPr>
            <p:cNvGrpSpPr/>
            <p:nvPr/>
          </p:nvGrpSpPr>
          <p:grpSpPr>
            <a:xfrm>
              <a:off x="-4827378" y="2019376"/>
              <a:ext cx="1785435" cy="1214438"/>
              <a:chOff x="-4827378" y="2019376"/>
              <a:chExt cx="1785435" cy="1214438"/>
            </a:xfrm>
          </p:grpSpPr>
          <p:sp>
            <p:nvSpPr>
              <p:cNvPr id="51" name="Freeform: Shape 50">
                <a:extLst>
                  <a:ext uri="{FF2B5EF4-FFF2-40B4-BE49-F238E27FC236}">
                    <a16:creationId xmlns:a16="http://schemas.microsoft.com/office/drawing/2014/main" id="{39430B56-7CC8-4D89-8260-CF68CCB6DFE5}"/>
                  </a:ext>
                </a:extLst>
              </p:cNvPr>
              <p:cNvSpPr/>
              <p:nvPr/>
            </p:nvSpPr>
            <p:spPr>
              <a:xfrm>
                <a:off x="-4777874" y="2257838"/>
                <a:ext cx="1735931" cy="892969"/>
              </a:xfrm>
              <a:custGeom>
                <a:avLst/>
                <a:gdLst>
                  <a:gd name="connsiteX0" fmla="*/ 897594 w 1735931"/>
                  <a:gd name="connsiteY0" fmla="*/ 60834 h 892968"/>
                  <a:gd name="connsiteX1" fmla="*/ 1711129 w 1735931"/>
                  <a:gd name="connsiteY1" fmla="*/ 509278 h 892968"/>
                  <a:gd name="connsiteX2" fmla="*/ 841555 w 1735931"/>
                  <a:gd name="connsiteY2" fmla="*/ 836053 h 892968"/>
                  <a:gd name="connsiteX3" fmla="*/ 28020 w 1735931"/>
                  <a:gd name="connsiteY3" fmla="*/ 387610 h 892968"/>
                  <a:gd name="connsiteX4" fmla="*/ 897594 w 1735931"/>
                  <a:gd name="connsiteY4" fmla="*/ 60834 h 89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931" h="892968">
                    <a:moveTo>
                      <a:pt x="897594" y="60834"/>
                    </a:moveTo>
                    <a:cubicBezTo>
                      <a:pt x="1362372" y="94432"/>
                      <a:pt x="1726604" y="295207"/>
                      <a:pt x="1711129" y="509278"/>
                    </a:cubicBezTo>
                    <a:cubicBezTo>
                      <a:pt x="1695654" y="723349"/>
                      <a:pt x="1306333" y="869651"/>
                      <a:pt x="841555" y="836053"/>
                    </a:cubicBezTo>
                    <a:cubicBezTo>
                      <a:pt x="376777" y="802456"/>
                      <a:pt x="12545" y="601680"/>
                      <a:pt x="28020" y="387610"/>
                    </a:cubicBezTo>
                    <a:cubicBezTo>
                      <a:pt x="43494" y="173539"/>
                      <a:pt x="432816" y="27236"/>
                      <a:pt x="897594" y="60834"/>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74BBB1A-FD71-4D73-AD4E-97656F012CC9}"/>
                  </a:ext>
                </a:extLst>
              </p:cNvPr>
              <p:cNvSpPr/>
              <p:nvPr/>
            </p:nvSpPr>
            <p:spPr>
              <a:xfrm>
                <a:off x="-4754405" y="2295675"/>
                <a:ext cx="1664494" cy="800100"/>
              </a:xfrm>
              <a:custGeom>
                <a:avLst/>
                <a:gdLst>
                  <a:gd name="connsiteX0" fmla="*/ 844905 w 1664493"/>
                  <a:gd name="connsiteY0" fmla="*/ 23874 h 800100"/>
                  <a:gd name="connsiteX1" fmla="*/ 1656828 w 1664493"/>
                  <a:gd name="connsiteY1" fmla="*/ 426715 h 800100"/>
                  <a:gd name="connsiteX2" fmla="*/ 822917 w 1664493"/>
                  <a:gd name="connsiteY2" fmla="*/ 781808 h 800100"/>
                  <a:gd name="connsiteX3" fmla="*/ 10994 w 1664493"/>
                  <a:gd name="connsiteY3" fmla="*/ 378967 h 800100"/>
                  <a:gd name="connsiteX4" fmla="*/ 844905 w 1664493"/>
                  <a:gd name="connsiteY4" fmla="*/ 23874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3" h="800100">
                    <a:moveTo>
                      <a:pt x="844905" y="23874"/>
                    </a:moveTo>
                    <a:cubicBezTo>
                      <a:pt x="1299390" y="37059"/>
                      <a:pt x="1662900" y="217418"/>
                      <a:pt x="1656828" y="426715"/>
                    </a:cubicBezTo>
                    <a:cubicBezTo>
                      <a:pt x="1650756" y="636013"/>
                      <a:pt x="1277401" y="794994"/>
                      <a:pt x="822917" y="781808"/>
                    </a:cubicBezTo>
                    <a:cubicBezTo>
                      <a:pt x="368432" y="768623"/>
                      <a:pt x="4922" y="588265"/>
                      <a:pt x="10994" y="378967"/>
                    </a:cubicBezTo>
                    <a:cubicBezTo>
                      <a:pt x="17067" y="169669"/>
                      <a:pt x="390421" y="10689"/>
                      <a:pt x="844905" y="23874"/>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7EC8F715-E49A-4450-B777-3C843B5A0955}"/>
                  </a:ext>
                </a:extLst>
              </p:cNvPr>
              <p:cNvSpPr/>
              <p:nvPr/>
            </p:nvSpPr>
            <p:spPr>
              <a:xfrm>
                <a:off x="-4743007" y="2307477"/>
                <a:ext cx="1614488" cy="764381"/>
              </a:xfrm>
              <a:custGeom>
                <a:avLst/>
                <a:gdLst>
                  <a:gd name="connsiteX0" fmla="*/ 1614612 w 1614487"/>
                  <a:gd name="connsiteY0" fmla="*/ 370366 h 764381"/>
                  <a:gd name="connsiteX1" fmla="*/ 816307 w 1614487"/>
                  <a:gd name="connsiteY1" fmla="*/ 753764 h 764381"/>
                  <a:gd name="connsiteX2" fmla="*/ 6001 w 1614487"/>
                  <a:gd name="connsiteY2" fmla="*/ 396429 h 764381"/>
                  <a:gd name="connsiteX3" fmla="*/ 804306 w 1614487"/>
                  <a:gd name="connsiteY3" fmla="*/ 13031 h 764381"/>
                  <a:gd name="connsiteX4" fmla="*/ 1614612 w 1614487"/>
                  <a:gd name="connsiteY4" fmla="*/ 370366 h 764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487" h="764381">
                    <a:moveTo>
                      <a:pt x="1614612" y="370366"/>
                    </a:moveTo>
                    <a:cubicBezTo>
                      <a:pt x="1617926" y="574914"/>
                      <a:pt x="1260513" y="746567"/>
                      <a:pt x="816307" y="753764"/>
                    </a:cubicBezTo>
                    <a:cubicBezTo>
                      <a:pt x="372101" y="760961"/>
                      <a:pt x="9315" y="600976"/>
                      <a:pt x="6001" y="396429"/>
                    </a:cubicBezTo>
                    <a:cubicBezTo>
                      <a:pt x="2687" y="191881"/>
                      <a:pt x="360100" y="20228"/>
                      <a:pt x="804306" y="13031"/>
                    </a:cubicBezTo>
                    <a:cubicBezTo>
                      <a:pt x="1248512" y="5834"/>
                      <a:pt x="1611298" y="165819"/>
                      <a:pt x="1614612" y="370366"/>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208948E7-3ECE-4557-9EFC-70E8F6434AAA}"/>
                  </a:ext>
                </a:extLst>
              </p:cNvPr>
              <p:cNvSpPr/>
              <p:nvPr/>
            </p:nvSpPr>
            <p:spPr>
              <a:xfrm>
                <a:off x="-4753560" y="2271461"/>
                <a:ext cx="1614488" cy="821531"/>
              </a:xfrm>
              <a:custGeom>
                <a:avLst/>
                <a:gdLst>
                  <a:gd name="connsiteX0" fmla="*/ 1594177 w 1614487"/>
                  <a:gd name="connsiteY0" fmla="*/ 361820 h 821531"/>
                  <a:gd name="connsiteX1" fmla="*/ 831566 w 1614487"/>
                  <a:gd name="connsiteY1" fmla="*/ 773547 h 821531"/>
                  <a:gd name="connsiteX2" fmla="*/ 22985 w 1614487"/>
                  <a:gd name="connsiteY2" fmla="*/ 461633 h 821531"/>
                  <a:gd name="connsiteX3" fmla="*/ 785596 w 1614487"/>
                  <a:gd name="connsiteY3" fmla="*/ 49907 h 821531"/>
                  <a:gd name="connsiteX4" fmla="*/ 1594177 w 1614487"/>
                  <a:gd name="connsiteY4" fmla="*/ 361820 h 82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487" h="821531">
                    <a:moveTo>
                      <a:pt x="1594177" y="361820"/>
                    </a:moveTo>
                    <a:cubicBezTo>
                      <a:pt x="1606871" y="561648"/>
                      <a:pt x="1265439" y="745984"/>
                      <a:pt x="831566" y="773547"/>
                    </a:cubicBezTo>
                    <a:cubicBezTo>
                      <a:pt x="397694" y="801110"/>
                      <a:pt x="35680" y="661461"/>
                      <a:pt x="22985" y="461633"/>
                    </a:cubicBezTo>
                    <a:cubicBezTo>
                      <a:pt x="10291" y="261806"/>
                      <a:pt x="351723" y="77469"/>
                      <a:pt x="785596" y="49907"/>
                    </a:cubicBezTo>
                    <a:cubicBezTo>
                      <a:pt x="1219468" y="22344"/>
                      <a:pt x="1581482" y="161992"/>
                      <a:pt x="1594177" y="361820"/>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6D7FA0F2-B11E-48CC-A15E-05671457371B}"/>
                  </a:ext>
                </a:extLst>
              </p:cNvPr>
              <p:cNvSpPr/>
              <p:nvPr/>
            </p:nvSpPr>
            <p:spPr>
              <a:xfrm>
                <a:off x="-4774598" y="2199446"/>
                <a:ext cx="1607344" cy="935831"/>
              </a:xfrm>
              <a:custGeom>
                <a:avLst/>
                <a:gdLst>
                  <a:gd name="connsiteX0" fmla="*/ 1553436 w 1607343"/>
                  <a:gd name="connsiteY0" fmla="*/ 344578 h 935831"/>
                  <a:gd name="connsiteX1" fmla="*/ 862216 w 1607343"/>
                  <a:gd name="connsiteY1" fmla="*/ 812923 h 935831"/>
                  <a:gd name="connsiteX2" fmla="*/ 56999 w 1607343"/>
                  <a:gd name="connsiteY2" fmla="*/ 592113 h 935831"/>
                  <a:gd name="connsiteX3" fmla="*/ 748218 w 1607343"/>
                  <a:gd name="connsiteY3" fmla="*/ 123768 h 935831"/>
                  <a:gd name="connsiteX4" fmla="*/ 1553436 w 1607343"/>
                  <a:gd name="connsiteY4" fmla="*/ 344578 h 93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343" h="935831">
                    <a:moveTo>
                      <a:pt x="1553436" y="344578"/>
                    </a:moveTo>
                    <a:cubicBezTo>
                      <a:pt x="1584915" y="534883"/>
                      <a:pt x="1275446" y="744568"/>
                      <a:pt x="862216" y="812923"/>
                    </a:cubicBezTo>
                    <a:cubicBezTo>
                      <a:pt x="448987" y="881278"/>
                      <a:pt x="88479" y="782418"/>
                      <a:pt x="56999" y="592113"/>
                    </a:cubicBezTo>
                    <a:cubicBezTo>
                      <a:pt x="25519" y="401808"/>
                      <a:pt x="334989" y="192123"/>
                      <a:pt x="748218" y="123768"/>
                    </a:cubicBezTo>
                    <a:cubicBezTo>
                      <a:pt x="1161448" y="55413"/>
                      <a:pt x="1521956" y="154273"/>
                      <a:pt x="1553436" y="344578"/>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4BF1B748-44AC-4F64-AC21-A8E6074BA1A3}"/>
                  </a:ext>
                </a:extLst>
              </p:cNvPr>
              <p:cNvSpPr/>
              <p:nvPr/>
            </p:nvSpPr>
            <p:spPr>
              <a:xfrm>
                <a:off x="-4795681" y="2127450"/>
                <a:ext cx="1600200" cy="1042988"/>
              </a:xfrm>
              <a:custGeom>
                <a:avLst/>
                <a:gdLst>
                  <a:gd name="connsiteX0" fmla="*/ 1512740 w 1600200"/>
                  <a:gd name="connsiteY0" fmla="*/ 327356 h 1042987"/>
                  <a:gd name="connsiteX1" fmla="*/ 892850 w 1600200"/>
                  <a:gd name="connsiteY1" fmla="*/ 852296 h 1042987"/>
                  <a:gd name="connsiteX2" fmla="*/ 90987 w 1600200"/>
                  <a:gd name="connsiteY2" fmla="*/ 722525 h 1042987"/>
                  <a:gd name="connsiteX3" fmla="*/ 710877 w 1600200"/>
                  <a:gd name="connsiteY3" fmla="*/ 197585 h 1042987"/>
                  <a:gd name="connsiteX4" fmla="*/ 1512740 w 1600200"/>
                  <a:gd name="connsiteY4" fmla="*/ 327356 h 104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042987">
                    <a:moveTo>
                      <a:pt x="1512740" y="327356"/>
                    </a:moveTo>
                    <a:cubicBezTo>
                      <a:pt x="1562991" y="508149"/>
                      <a:pt x="1285457" y="743173"/>
                      <a:pt x="892850" y="852296"/>
                    </a:cubicBezTo>
                    <a:cubicBezTo>
                      <a:pt x="500244" y="961419"/>
                      <a:pt x="141238" y="903318"/>
                      <a:pt x="90987" y="722525"/>
                    </a:cubicBezTo>
                    <a:cubicBezTo>
                      <a:pt x="40736" y="541731"/>
                      <a:pt x="318270" y="306708"/>
                      <a:pt x="710877" y="197585"/>
                    </a:cubicBezTo>
                    <a:cubicBezTo>
                      <a:pt x="1103483" y="88462"/>
                      <a:pt x="1462490" y="146562"/>
                      <a:pt x="1512740" y="327356"/>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89B998AA-32B9-4DB8-A5D1-470E85EDE7C8}"/>
                  </a:ext>
                </a:extLst>
              </p:cNvPr>
              <p:cNvSpPr/>
              <p:nvPr/>
            </p:nvSpPr>
            <p:spPr>
              <a:xfrm>
                <a:off x="-4806260" y="2091330"/>
                <a:ext cx="1600200" cy="1100138"/>
              </a:xfrm>
              <a:custGeom>
                <a:avLst/>
                <a:gdLst>
                  <a:gd name="connsiteX0" fmla="*/ 1492424 w 1600200"/>
                  <a:gd name="connsiteY0" fmla="*/ 318739 h 1100137"/>
                  <a:gd name="connsiteX1" fmla="*/ 908206 w 1600200"/>
                  <a:gd name="connsiteY1" fmla="*/ 872016 h 1100137"/>
                  <a:gd name="connsiteX2" fmla="*/ 107996 w 1600200"/>
                  <a:gd name="connsiteY2" fmla="*/ 787816 h 1100137"/>
                  <a:gd name="connsiteX3" fmla="*/ 692214 w 1600200"/>
                  <a:gd name="connsiteY3" fmla="*/ 234538 h 1100137"/>
                  <a:gd name="connsiteX4" fmla="*/ 1492424 w 1600200"/>
                  <a:gd name="connsiteY4" fmla="*/ 318739 h 110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100137">
                    <a:moveTo>
                      <a:pt x="1492424" y="318739"/>
                    </a:moveTo>
                    <a:cubicBezTo>
                      <a:pt x="1552069" y="494774"/>
                      <a:pt x="1290506" y="742484"/>
                      <a:pt x="908206" y="872016"/>
                    </a:cubicBezTo>
                    <a:cubicBezTo>
                      <a:pt x="525907" y="1001548"/>
                      <a:pt x="167641" y="963851"/>
                      <a:pt x="107996" y="787816"/>
                    </a:cubicBezTo>
                    <a:cubicBezTo>
                      <a:pt x="48352" y="611781"/>
                      <a:pt x="309915" y="364070"/>
                      <a:pt x="692214" y="234538"/>
                    </a:cubicBezTo>
                    <a:cubicBezTo>
                      <a:pt x="1074513" y="105006"/>
                      <a:pt x="1432779" y="142704"/>
                      <a:pt x="1492424" y="318739"/>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5F39BDE-4484-434E-984F-4723D4DDE72F}"/>
                  </a:ext>
                </a:extLst>
              </p:cNvPr>
              <p:cNvSpPr/>
              <p:nvPr/>
            </p:nvSpPr>
            <p:spPr>
              <a:xfrm>
                <a:off x="-4827378" y="2019376"/>
                <a:ext cx="1593056" cy="1214438"/>
              </a:xfrm>
              <a:custGeom>
                <a:avLst/>
                <a:gdLst>
                  <a:gd name="connsiteX0" fmla="*/ 1451650 w 1593056"/>
                  <a:gd name="connsiteY0" fmla="*/ 301561 h 1214437"/>
                  <a:gd name="connsiteX1" fmla="*/ 938821 w 1593056"/>
                  <a:gd name="connsiteY1" fmla="*/ 911463 h 1214437"/>
                  <a:gd name="connsiteX2" fmla="*/ 141997 w 1593056"/>
                  <a:gd name="connsiteY2" fmla="*/ 918243 h 1214437"/>
                  <a:gd name="connsiteX3" fmla="*/ 654826 w 1593056"/>
                  <a:gd name="connsiteY3" fmla="*/ 308341 h 1214437"/>
                  <a:gd name="connsiteX4" fmla="*/ 1451650 w 1593056"/>
                  <a:gd name="connsiteY4" fmla="*/ 301561 h 121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056" h="1214437">
                    <a:moveTo>
                      <a:pt x="1451650" y="301561"/>
                    </a:moveTo>
                    <a:cubicBezTo>
                      <a:pt x="1530073" y="468109"/>
                      <a:pt x="1300472" y="741171"/>
                      <a:pt x="938821" y="911463"/>
                    </a:cubicBezTo>
                    <a:cubicBezTo>
                      <a:pt x="577171" y="1081755"/>
                      <a:pt x="220421" y="1084791"/>
                      <a:pt x="141997" y="918243"/>
                    </a:cubicBezTo>
                    <a:cubicBezTo>
                      <a:pt x="63574" y="751695"/>
                      <a:pt x="293176" y="478633"/>
                      <a:pt x="654826" y="308341"/>
                    </a:cubicBezTo>
                    <a:cubicBezTo>
                      <a:pt x="1016477" y="138049"/>
                      <a:pt x="1373227" y="135014"/>
                      <a:pt x="1451650" y="301561"/>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Freeform: Shape 39">
              <a:extLst>
                <a:ext uri="{FF2B5EF4-FFF2-40B4-BE49-F238E27FC236}">
                  <a16:creationId xmlns:a16="http://schemas.microsoft.com/office/drawing/2014/main" id="{01AA19D0-C4B1-47AA-A57C-FAEAC81B6FDF}"/>
                </a:ext>
              </a:extLst>
            </p:cNvPr>
            <p:cNvSpPr/>
            <p:nvPr/>
          </p:nvSpPr>
          <p:spPr>
            <a:xfrm>
              <a:off x="-4837910" y="1983353"/>
              <a:ext cx="1585913" cy="1271588"/>
            </a:xfrm>
            <a:custGeom>
              <a:avLst/>
              <a:gdLst>
                <a:gd name="connsiteX0" fmla="*/ 1431301 w 1585912"/>
                <a:gd name="connsiteY0" fmla="*/ 292961 h 1271587"/>
                <a:gd name="connsiteX1" fmla="*/ 954146 w 1585912"/>
                <a:gd name="connsiteY1" fmla="*/ 931178 h 1271587"/>
                <a:gd name="connsiteX2" fmla="*/ 158997 w 1585912"/>
                <a:gd name="connsiteY2" fmla="*/ 983471 h 1271587"/>
                <a:gd name="connsiteX3" fmla="*/ 636152 w 1585912"/>
                <a:gd name="connsiteY3" fmla="*/ 345255 h 1271587"/>
                <a:gd name="connsiteX4" fmla="*/ 1431301 w 1585912"/>
                <a:gd name="connsiteY4" fmla="*/ 292961 h 127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912" h="1271587">
                  <a:moveTo>
                    <a:pt x="1431301" y="292961"/>
                  </a:moveTo>
                  <a:cubicBezTo>
                    <a:pt x="1519113" y="454760"/>
                    <a:pt x="1305484" y="740499"/>
                    <a:pt x="954146" y="931178"/>
                  </a:cubicBezTo>
                  <a:cubicBezTo>
                    <a:pt x="602809" y="1121857"/>
                    <a:pt x="246809" y="1145269"/>
                    <a:pt x="158997" y="983471"/>
                  </a:cubicBezTo>
                  <a:cubicBezTo>
                    <a:pt x="71185" y="821673"/>
                    <a:pt x="284815" y="535934"/>
                    <a:pt x="636152" y="345255"/>
                  </a:cubicBezTo>
                  <a:cubicBezTo>
                    <a:pt x="987489" y="154576"/>
                    <a:pt x="1343490" y="131163"/>
                    <a:pt x="1431301" y="292961"/>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B27CD49-7C0B-4357-B1ED-F215C7CC2EF6}"/>
                </a:ext>
              </a:extLst>
            </p:cNvPr>
            <p:cNvSpPr/>
            <p:nvPr/>
          </p:nvSpPr>
          <p:spPr>
            <a:xfrm>
              <a:off x="-4848484" y="1947267"/>
              <a:ext cx="1585913" cy="1328738"/>
            </a:xfrm>
            <a:custGeom>
              <a:avLst/>
              <a:gdLst>
                <a:gd name="connsiteX0" fmla="*/ 1411027 w 1585912"/>
                <a:gd name="connsiteY0" fmla="*/ 284339 h 1328737"/>
                <a:gd name="connsiteX1" fmla="*/ 969505 w 1585912"/>
                <a:gd name="connsiteY1" fmla="*/ 950896 h 1328737"/>
                <a:gd name="connsiteX2" fmla="*/ 175994 w 1585912"/>
                <a:gd name="connsiteY2" fmla="*/ 1048773 h 1328737"/>
                <a:gd name="connsiteX3" fmla="*/ 617517 w 1585912"/>
                <a:gd name="connsiteY3" fmla="*/ 382217 h 1328737"/>
                <a:gd name="connsiteX4" fmla="*/ 1411027 w 1585912"/>
                <a:gd name="connsiteY4" fmla="*/ 284339 h 132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912" h="1328737">
                  <a:moveTo>
                    <a:pt x="1411027" y="284339"/>
                  </a:moveTo>
                  <a:cubicBezTo>
                    <a:pt x="1508226" y="441376"/>
                    <a:pt x="1310550" y="739803"/>
                    <a:pt x="969505" y="950896"/>
                  </a:cubicBezTo>
                  <a:cubicBezTo>
                    <a:pt x="628460" y="1161988"/>
                    <a:pt x="273193" y="1205809"/>
                    <a:pt x="175994" y="1048773"/>
                  </a:cubicBezTo>
                  <a:cubicBezTo>
                    <a:pt x="78795" y="891737"/>
                    <a:pt x="276472" y="593309"/>
                    <a:pt x="617517" y="382217"/>
                  </a:cubicBezTo>
                  <a:cubicBezTo>
                    <a:pt x="958561" y="171124"/>
                    <a:pt x="1313828" y="127303"/>
                    <a:pt x="1411027" y="284339"/>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32C3859E-C114-44F9-96EB-9814161E5918}"/>
                </a:ext>
              </a:extLst>
            </p:cNvPr>
            <p:cNvSpPr/>
            <p:nvPr/>
          </p:nvSpPr>
          <p:spPr>
            <a:xfrm>
              <a:off x="-4858990" y="1911345"/>
              <a:ext cx="1578769" cy="1385888"/>
            </a:xfrm>
            <a:custGeom>
              <a:avLst/>
              <a:gdLst>
                <a:gd name="connsiteX0" fmla="*/ 1390706 w 1578768"/>
                <a:gd name="connsiteY0" fmla="*/ 275729 h 1385887"/>
                <a:gd name="connsiteX1" fmla="*/ 984813 w 1578768"/>
                <a:gd name="connsiteY1" fmla="*/ 970584 h 1385887"/>
                <a:gd name="connsiteX2" fmla="*/ 192973 w 1578768"/>
                <a:gd name="connsiteY2" fmla="*/ 1113981 h 1385887"/>
                <a:gd name="connsiteX3" fmla="*/ 598866 w 1578768"/>
                <a:gd name="connsiteY3" fmla="*/ 419126 h 1385887"/>
                <a:gd name="connsiteX4" fmla="*/ 1390706 w 1578768"/>
                <a:gd name="connsiteY4" fmla="*/ 275729 h 13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768" h="1385887">
                  <a:moveTo>
                    <a:pt x="1390706" y="275729"/>
                  </a:moveTo>
                  <a:cubicBezTo>
                    <a:pt x="1497282" y="428010"/>
                    <a:pt x="1315557" y="739107"/>
                    <a:pt x="984813" y="970584"/>
                  </a:cubicBezTo>
                  <a:cubicBezTo>
                    <a:pt x="654068" y="1202061"/>
                    <a:pt x="299550" y="1266262"/>
                    <a:pt x="192973" y="1113981"/>
                  </a:cubicBezTo>
                  <a:cubicBezTo>
                    <a:pt x="86397" y="961700"/>
                    <a:pt x="268122" y="650603"/>
                    <a:pt x="598866" y="419126"/>
                  </a:cubicBezTo>
                  <a:cubicBezTo>
                    <a:pt x="929611" y="187649"/>
                    <a:pt x="1284130" y="123448"/>
                    <a:pt x="1390706" y="275729"/>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6844B09-84F2-4A68-8293-F036FF52D015}"/>
                </a:ext>
              </a:extLst>
            </p:cNvPr>
            <p:cNvSpPr/>
            <p:nvPr/>
          </p:nvSpPr>
          <p:spPr>
            <a:xfrm>
              <a:off x="-4869521" y="1875285"/>
              <a:ext cx="1578769" cy="1443038"/>
            </a:xfrm>
            <a:custGeom>
              <a:avLst/>
              <a:gdLst>
                <a:gd name="connsiteX0" fmla="*/ 1370321 w 1578768"/>
                <a:gd name="connsiteY0" fmla="*/ 267117 h 1443037"/>
                <a:gd name="connsiteX1" fmla="*/ 1000115 w 1578768"/>
                <a:gd name="connsiteY1" fmla="*/ 990286 h 1443037"/>
                <a:gd name="connsiteX2" fmla="*/ 209970 w 1578768"/>
                <a:gd name="connsiteY2" fmla="*/ 1179222 h 1443037"/>
                <a:gd name="connsiteX3" fmla="*/ 580176 w 1578768"/>
                <a:gd name="connsiteY3" fmla="*/ 456053 h 1443037"/>
                <a:gd name="connsiteX4" fmla="*/ 1370321 w 1578768"/>
                <a:gd name="connsiteY4" fmla="*/ 267117 h 144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768" h="1443037">
                  <a:moveTo>
                    <a:pt x="1370321" y="267117"/>
                  </a:moveTo>
                  <a:cubicBezTo>
                    <a:pt x="1486285" y="414641"/>
                    <a:pt x="1320538" y="738415"/>
                    <a:pt x="1000115" y="990286"/>
                  </a:cubicBezTo>
                  <a:cubicBezTo>
                    <a:pt x="679693" y="1242157"/>
                    <a:pt x="325933" y="1326747"/>
                    <a:pt x="209970" y="1179222"/>
                  </a:cubicBezTo>
                  <a:cubicBezTo>
                    <a:pt x="94007" y="1031698"/>
                    <a:pt x="259754" y="707924"/>
                    <a:pt x="580176" y="456053"/>
                  </a:cubicBezTo>
                  <a:cubicBezTo>
                    <a:pt x="900598" y="204182"/>
                    <a:pt x="1254358" y="119592"/>
                    <a:pt x="1370321" y="267117"/>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3945B2FE-8B52-4893-98EB-13BC6B8DDD82}"/>
                </a:ext>
              </a:extLst>
            </p:cNvPr>
            <p:cNvSpPr/>
            <p:nvPr/>
          </p:nvSpPr>
          <p:spPr>
            <a:xfrm>
              <a:off x="-4880068" y="1839390"/>
              <a:ext cx="1571625" cy="1500188"/>
            </a:xfrm>
            <a:custGeom>
              <a:avLst/>
              <a:gdLst>
                <a:gd name="connsiteX0" fmla="*/ 1349907 w 1571625"/>
                <a:gd name="connsiteY0" fmla="*/ 258495 h 1500187"/>
                <a:gd name="connsiteX1" fmla="*/ 1015331 w 1571625"/>
                <a:gd name="connsiteY1" fmla="*/ 1009894 h 1500187"/>
                <a:gd name="connsiteX2" fmla="*/ 226918 w 1571625"/>
                <a:gd name="connsiteY2" fmla="*/ 1244304 h 1500187"/>
                <a:gd name="connsiteX3" fmla="*/ 561494 w 1571625"/>
                <a:gd name="connsiteY3" fmla="*/ 492905 h 1500187"/>
                <a:gd name="connsiteX4" fmla="*/ 1349907 w 1571625"/>
                <a:gd name="connsiteY4" fmla="*/ 258495 h 150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1500187">
                  <a:moveTo>
                    <a:pt x="1349907" y="258495"/>
                  </a:moveTo>
                  <a:cubicBezTo>
                    <a:pt x="1475230" y="401257"/>
                    <a:pt x="1325435" y="737670"/>
                    <a:pt x="1015331" y="1009894"/>
                  </a:cubicBezTo>
                  <a:cubicBezTo>
                    <a:pt x="705226" y="1282118"/>
                    <a:pt x="352241" y="1387067"/>
                    <a:pt x="226918" y="1244304"/>
                  </a:cubicBezTo>
                  <a:cubicBezTo>
                    <a:pt x="101595" y="1101541"/>
                    <a:pt x="251390" y="765128"/>
                    <a:pt x="561494" y="492905"/>
                  </a:cubicBezTo>
                  <a:cubicBezTo>
                    <a:pt x="871599" y="220681"/>
                    <a:pt x="1224584" y="115732"/>
                    <a:pt x="1349907" y="258495"/>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62F1487-9315-4F3D-8E79-36F937CEC731}"/>
                </a:ext>
              </a:extLst>
            </p:cNvPr>
            <p:cNvSpPr/>
            <p:nvPr/>
          </p:nvSpPr>
          <p:spPr>
            <a:xfrm>
              <a:off x="-4890574" y="1803336"/>
              <a:ext cx="1571625" cy="1557338"/>
            </a:xfrm>
            <a:custGeom>
              <a:avLst/>
              <a:gdLst>
                <a:gd name="connsiteX0" fmla="*/ 1329506 w 1571625"/>
                <a:gd name="connsiteY0" fmla="*/ 249878 h 1557337"/>
                <a:gd name="connsiteX1" fmla="*/ 1030613 w 1571625"/>
                <a:gd name="connsiteY1" fmla="*/ 1029584 h 1557337"/>
                <a:gd name="connsiteX2" fmla="*/ 243907 w 1571625"/>
                <a:gd name="connsiteY2" fmla="*/ 1309535 h 1557337"/>
                <a:gd name="connsiteX3" fmla="*/ 542799 w 1571625"/>
                <a:gd name="connsiteY3" fmla="*/ 529829 h 1557337"/>
                <a:gd name="connsiteX4" fmla="*/ 1329506 w 1571625"/>
                <a:gd name="connsiteY4" fmla="*/ 249878 h 155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1557337">
                  <a:moveTo>
                    <a:pt x="1329506" y="249878"/>
                  </a:moveTo>
                  <a:cubicBezTo>
                    <a:pt x="1464212" y="387882"/>
                    <a:pt x="1330393" y="736968"/>
                    <a:pt x="1030613" y="1029584"/>
                  </a:cubicBezTo>
                  <a:cubicBezTo>
                    <a:pt x="730833" y="1322201"/>
                    <a:pt x="378613" y="1447539"/>
                    <a:pt x="243907" y="1309535"/>
                  </a:cubicBezTo>
                  <a:cubicBezTo>
                    <a:pt x="109201" y="1171531"/>
                    <a:pt x="243020" y="822445"/>
                    <a:pt x="542799" y="529829"/>
                  </a:cubicBezTo>
                  <a:cubicBezTo>
                    <a:pt x="842579" y="237212"/>
                    <a:pt x="1194800" y="111874"/>
                    <a:pt x="1329506" y="249878"/>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F642174B-4F44-4E0D-AA31-71608998E6CF}"/>
                </a:ext>
              </a:extLst>
            </p:cNvPr>
            <p:cNvSpPr/>
            <p:nvPr/>
          </p:nvSpPr>
          <p:spPr>
            <a:xfrm>
              <a:off x="-4901088" y="1767297"/>
              <a:ext cx="1564481" cy="1614488"/>
            </a:xfrm>
            <a:custGeom>
              <a:avLst/>
              <a:gdLst>
                <a:gd name="connsiteX0" fmla="*/ 1309249 w 1564481"/>
                <a:gd name="connsiteY0" fmla="*/ 241318 h 1614487"/>
                <a:gd name="connsiteX1" fmla="*/ 1046028 w 1564481"/>
                <a:gd name="connsiteY1" fmla="*/ 1049404 h 1614487"/>
                <a:gd name="connsiteX2" fmla="*/ 260936 w 1564481"/>
                <a:gd name="connsiteY2" fmla="*/ 1374854 h 1614487"/>
                <a:gd name="connsiteX3" fmla="*/ 524157 w 1564481"/>
                <a:gd name="connsiteY3" fmla="*/ 566768 h 1614487"/>
                <a:gd name="connsiteX4" fmla="*/ 1309249 w 1564481"/>
                <a:gd name="connsiteY4" fmla="*/ 241318 h 1614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481" h="1614487">
                  <a:moveTo>
                    <a:pt x="1309249" y="241318"/>
                  </a:moveTo>
                  <a:cubicBezTo>
                    <a:pt x="1453360" y="374594"/>
                    <a:pt x="1335512" y="736386"/>
                    <a:pt x="1046028" y="1049404"/>
                  </a:cubicBezTo>
                  <a:cubicBezTo>
                    <a:pt x="756545" y="1362421"/>
                    <a:pt x="405047" y="1508131"/>
                    <a:pt x="260936" y="1374854"/>
                  </a:cubicBezTo>
                  <a:cubicBezTo>
                    <a:pt x="116825" y="1241578"/>
                    <a:pt x="234673" y="879786"/>
                    <a:pt x="524157" y="566768"/>
                  </a:cubicBezTo>
                  <a:cubicBezTo>
                    <a:pt x="813640" y="253751"/>
                    <a:pt x="1165138" y="108042"/>
                    <a:pt x="1309249" y="241318"/>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0D60026-D834-4254-A3CD-749C2B06C8C2}"/>
                </a:ext>
              </a:extLst>
            </p:cNvPr>
            <p:cNvSpPr/>
            <p:nvPr/>
          </p:nvSpPr>
          <p:spPr>
            <a:xfrm>
              <a:off x="-4911632" y="1731435"/>
              <a:ext cx="1564481" cy="1671638"/>
            </a:xfrm>
            <a:custGeom>
              <a:avLst/>
              <a:gdLst>
                <a:gd name="connsiteX0" fmla="*/ 1288764 w 1564481"/>
                <a:gd name="connsiteY0" fmla="*/ 232662 h 1671637"/>
                <a:gd name="connsiteX1" fmla="*/ 1061163 w 1564481"/>
                <a:gd name="connsiteY1" fmla="*/ 1068957 h 1671637"/>
                <a:gd name="connsiteX2" fmla="*/ 277854 w 1564481"/>
                <a:gd name="connsiteY2" fmla="*/ 1439928 h 1671637"/>
                <a:gd name="connsiteX3" fmla="*/ 505455 w 1564481"/>
                <a:gd name="connsiteY3" fmla="*/ 603633 h 1671637"/>
                <a:gd name="connsiteX4" fmla="*/ 1288764 w 1564481"/>
                <a:gd name="connsiteY4" fmla="*/ 232662 h 167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481" h="1671637">
                  <a:moveTo>
                    <a:pt x="1288764" y="232662"/>
                  </a:moveTo>
                  <a:cubicBezTo>
                    <a:pt x="1442218" y="361158"/>
                    <a:pt x="1340318" y="735580"/>
                    <a:pt x="1061163" y="1068957"/>
                  </a:cubicBezTo>
                  <a:cubicBezTo>
                    <a:pt x="782008" y="1402335"/>
                    <a:pt x="431308" y="1568424"/>
                    <a:pt x="277854" y="1439928"/>
                  </a:cubicBezTo>
                  <a:cubicBezTo>
                    <a:pt x="124399" y="1311432"/>
                    <a:pt x="226300" y="937010"/>
                    <a:pt x="505455" y="603633"/>
                  </a:cubicBezTo>
                  <a:cubicBezTo>
                    <a:pt x="784610" y="270256"/>
                    <a:pt x="1135309" y="104167"/>
                    <a:pt x="1288764" y="232662"/>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6EFF3273-FEE6-4D69-98DC-BDDD5C09E55E}"/>
                </a:ext>
              </a:extLst>
            </p:cNvPr>
            <p:cNvSpPr/>
            <p:nvPr/>
          </p:nvSpPr>
          <p:spPr>
            <a:xfrm>
              <a:off x="-4922191" y="1695379"/>
              <a:ext cx="1557338" cy="1728788"/>
            </a:xfrm>
            <a:custGeom>
              <a:avLst/>
              <a:gdLst>
                <a:gd name="connsiteX0" fmla="*/ 1268500 w 1557337"/>
                <a:gd name="connsiteY0" fmla="*/ 224088 h 1728787"/>
                <a:gd name="connsiteX1" fmla="*/ 1076537 w 1557337"/>
                <a:gd name="connsiteY1" fmla="*/ 1088742 h 1728787"/>
                <a:gd name="connsiteX2" fmla="*/ 294858 w 1557337"/>
                <a:gd name="connsiteY2" fmla="*/ 1505220 h 1728787"/>
                <a:gd name="connsiteX3" fmla="*/ 486821 w 1557337"/>
                <a:gd name="connsiteY3" fmla="*/ 640566 h 1728787"/>
                <a:gd name="connsiteX4" fmla="*/ 1268500 w 1557337"/>
                <a:gd name="connsiteY4" fmla="*/ 224088 h 1728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337" h="1728787">
                  <a:moveTo>
                    <a:pt x="1268500" y="224088"/>
                  </a:moveTo>
                  <a:cubicBezTo>
                    <a:pt x="1431346" y="347848"/>
                    <a:pt x="1345401" y="734967"/>
                    <a:pt x="1076537" y="1088742"/>
                  </a:cubicBezTo>
                  <a:cubicBezTo>
                    <a:pt x="807674" y="1442517"/>
                    <a:pt x="457704" y="1628980"/>
                    <a:pt x="294858" y="1505220"/>
                  </a:cubicBezTo>
                  <a:cubicBezTo>
                    <a:pt x="132013" y="1381460"/>
                    <a:pt x="217957" y="994341"/>
                    <a:pt x="486821" y="640566"/>
                  </a:cubicBezTo>
                  <a:cubicBezTo>
                    <a:pt x="755684" y="286791"/>
                    <a:pt x="1105654" y="100328"/>
                    <a:pt x="1268500" y="224088"/>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3D8762E5-E718-4BC1-AD17-27E7BC007C10}"/>
                </a:ext>
              </a:extLst>
            </p:cNvPr>
            <p:cNvSpPr/>
            <p:nvPr/>
          </p:nvSpPr>
          <p:spPr>
            <a:xfrm>
              <a:off x="-4932750" y="1659370"/>
              <a:ext cx="1557338" cy="1778794"/>
            </a:xfrm>
            <a:custGeom>
              <a:avLst/>
              <a:gdLst>
                <a:gd name="connsiteX0" fmla="*/ 1248117 w 1557337"/>
                <a:gd name="connsiteY0" fmla="*/ 215488 h 1778793"/>
                <a:gd name="connsiteX1" fmla="*/ 1091822 w 1557337"/>
                <a:gd name="connsiteY1" fmla="*/ 1108437 h 1778793"/>
                <a:gd name="connsiteX2" fmla="*/ 311842 w 1557337"/>
                <a:gd name="connsiteY2" fmla="*/ 1570410 h 1778793"/>
                <a:gd name="connsiteX3" fmla="*/ 468137 w 1557337"/>
                <a:gd name="connsiteY3" fmla="*/ 677461 h 1778793"/>
                <a:gd name="connsiteX4" fmla="*/ 1248117 w 1557337"/>
                <a:gd name="connsiteY4" fmla="*/ 215488 h 177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337" h="1778793">
                  <a:moveTo>
                    <a:pt x="1248117" y="215488"/>
                  </a:moveTo>
                  <a:cubicBezTo>
                    <a:pt x="1420342" y="334499"/>
                    <a:pt x="1350367" y="734286"/>
                    <a:pt x="1091822" y="1108437"/>
                  </a:cubicBezTo>
                  <a:cubicBezTo>
                    <a:pt x="833277" y="1482589"/>
                    <a:pt x="484068" y="1689421"/>
                    <a:pt x="311842" y="1570410"/>
                  </a:cubicBezTo>
                  <a:cubicBezTo>
                    <a:pt x="139617" y="1451399"/>
                    <a:pt x="209592" y="1051612"/>
                    <a:pt x="468137" y="677461"/>
                  </a:cubicBezTo>
                  <a:cubicBezTo>
                    <a:pt x="726682" y="303309"/>
                    <a:pt x="1075891" y="96477"/>
                    <a:pt x="1248117" y="215488"/>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F71414A6-3232-472B-9DF4-88E548E1BBE4}"/>
                </a:ext>
              </a:extLst>
            </p:cNvPr>
            <p:cNvSpPr/>
            <p:nvPr/>
          </p:nvSpPr>
          <p:spPr>
            <a:xfrm>
              <a:off x="-4943201" y="1623425"/>
              <a:ext cx="1550194" cy="1835944"/>
            </a:xfrm>
            <a:custGeom>
              <a:avLst/>
              <a:gdLst>
                <a:gd name="connsiteX0" fmla="*/ 1227627 w 1550193"/>
                <a:gd name="connsiteY0" fmla="*/ 206864 h 1835943"/>
                <a:gd name="connsiteX1" fmla="*/ 1107024 w 1550193"/>
                <a:gd name="connsiteY1" fmla="*/ 1128058 h 1835943"/>
                <a:gd name="connsiteX2" fmla="*/ 328807 w 1550193"/>
                <a:gd name="connsiteY2" fmla="*/ 1635524 h 1835943"/>
                <a:gd name="connsiteX3" fmla="*/ 449410 w 1550193"/>
                <a:gd name="connsiteY3" fmla="*/ 714330 h 1835943"/>
                <a:gd name="connsiteX4" fmla="*/ 1227627 w 1550193"/>
                <a:gd name="connsiteY4" fmla="*/ 206864 h 18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193" h="1835943">
                  <a:moveTo>
                    <a:pt x="1227627" y="206864"/>
                  </a:moveTo>
                  <a:cubicBezTo>
                    <a:pt x="1409223" y="321112"/>
                    <a:pt x="1355227" y="733545"/>
                    <a:pt x="1107024" y="1128058"/>
                  </a:cubicBezTo>
                  <a:cubicBezTo>
                    <a:pt x="858822" y="1522572"/>
                    <a:pt x="510402" y="1749772"/>
                    <a:pt x="328807" y="1635524"/>
                  </a:cubicBezTo>
                  <a:cubicBezTo>
                    <a:pt x="147212" y="1521276"/>
                    <a:pt x="201208" y="1108844"/>
                    <a:pt x="449410" y="714330"/>
                  </a:cubicBezTo>
                  <a:cubicBezTo>
                    <a:pt x="697613" y="319816"/>
                    <a:pt x="1046032" y="92616"/>
                    <a:pt x="1227627" y="206864"/>
                  </a:cubicBezTo>
                  <a:close/>
                </a:path>
              </a:pathLst>
            </a:custGeom>
            <a:noFill/>
            <a:ln w="3175" cap="flat">
              <a:gradFill>
                <a:gsLst>
                  <a:gs pos="50000">
                    <a:schemeClr val="bg1"/>
                  </a:gs>
                  <a:gs pos="0">
                    <a:schemeClr val="bg1">
                      <a:alpha val="0"/>
                    </a:schemeClr>
                  </a:gs>
                  <a:gs pos="100000">
                    <a:schemeClr val="bg1">
                      <a:alpha val="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Rectangle: Rounded Corners 4">
            <a:extLst>
              <a:ext uri="{FF2B5EF4-FFF2-40B4-BE49-F238E27FC236}">
                <a16:creationId xmlns:a16="http://schemas.microsoft.com/office/drawing/2014/main" id="{5C748DFD-979F-4444-BF98-CC9B25A16A60}"/>
              </a:ext>
            </a:extLst>
          </p:cNvPr>
          <p:cNvSpPr/>
          <p:nvPr/>
        </p:nvSpPr>
        <p:spPr>
          <a:xfrm>
            <a:off x="255439" y="1797006"/>
            <a:ext cx="4697561" cy="4667062"/>
          </a:xfrm>
          <a:prstGeom prst="roundRect">
            <a:avLst>
              <a:gd name="adj" fmla="val 9836"/>
            </a:avLst>
          </a:prstGeom>
          <a:solidFill>
            <a:schemeClr val="bg1">
              <a:lumMod val="50000"/>
            </a:schemeClr>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3200" b="0" i="0" u="none" strike="noStrike" kern="1200" cap="none" spc="0" normalizeH="0" baseline="0" noProof="0" dirty="0">
              <a:ln>
                <a:noFill/>
              </a:ln>
              <a:solidFill>
                <a:srgbClr val="FFFFFF"/>
              </a:solidFill>
              <a:effectLst/>
              <a:uLnTx/>
              <a:uFillTx/>
              <a:latin typeface="Arial Nova"/>
            </a:endParaRPr>
          </a:p>
        </p:txBody>
      </p:sp>
      <p:sp>
        <p:nvSpPr>
          <p:cNvPr id="34" name="Rounded Rectangle">
            <a:extLst>
              <a:ext uri="{FF2B5EF4-FFF2-40B4-BE49-F238E27FC236}">
                <a16:creationId xmlns:a16="http://schemas.microsoft.com/office/drawing/2014/main" id="{7C27E924-5612-4C13-A090-31D901E4F2FE}"/>
              </a:ext>
            </a:extLst>
          </p:cNvPr>
          <p:cNvSpPr/>
          <p:nvPr/>
        </p:nvSpPr>
        <p:spPr>
          <a:xfrm>
            <a:off x="6480889" y="1374293"/>
            <a:ext cx="4819569" cy="1718589"/>
          </a:xfrm>
          <a:prstGeom prst="roundRect">
            <a:avLst>
              <a:gd name="adj" fmla="val 1289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MY" sz="3200" b="0" i="0" u="none" strike="noStrike" kern="1200" cap="none" spc="0" normalizeH="0" baseline="0" noProof="0" dirty="0">
              <a:ln>
                <a:noFill/>
              </a:ln>
              <a:solidFill>
                <a:srgbClr val="FFFFFF"/>
              </a:solidFill>
              <a:effectLst/>
              <a:uLnTx/>
              <a:uFillTx/>
              <a:latin typeface="Arial Nova"/>
              <a:sym typeface="Helvetica Neue Medium"/>
            </a:endParaRPr>
          </a:p>
        </p:txBody>
      </p:sp>
      <p:sp>
        <p:nvSpPr>
          <p:cNvPr id="35" name="Rounded Rectangle">
            <a:extLst>
              <a:ext uri="{FF2B5EF4-FFF2-40B4-BE49-F238E27FC236}">
                <a16:creationId xmlns:a16="http://schemas.microsoft.com/office/drawing/2014/main" id="{129D13B6-0D21-4558-85DA-37650E7760B6}"/>
              </a:ext>
            </a:extLst>
          </p:cNvPr>
          <p:cNvSpPr/>
          <p:nvPr/>
        </p:nvSpPr>
        <p:spPr>
          <a:xfrm>
            <a:off x="7372705" y="2132339"/>
            <a:ext cx="3659811" cy="714732"/>
          </a:xfrm>
          <a:prstGeom prst="roundRect">
            <a:avLst>
              <a:gd name="adj" fmla="val 3246"/>
            </a:avLst>
          </a:prstGeom>
          <a:noFill/>
        </p:spPr>
        <p:txBody>
          <a:bodyPr wrap="square" lIns="91440" tIns="45720" rIns="91440" bIns="45720" rtlCol="0" anchor="t" anchorCtr="0">
            <a:spAutoFit/>
          </a:bodyPr>
          <a:lstStyle/>
          <a:p>
            <a:pPr lvl="0" algn="just">
              <a:lnSpc>
                <a:spcPts val="1600"/>
              </a:lnSpc>
            </a:pPr>
            <a:r>
              <a:rPr lang="cs-CZ" sz="1400" dirty="0">
                <a:solidFill>
                  <a:srgbClr val="44546A"/>
                </a:solidFill>
                <a:latin typeface="Arial Nova"/>
              </a:rPr>
              <a:t>Každý by měl proto opravdu důkladně zvážit, komu a jaké intimní informace a materiály poskytuje.</a:t>
            </a:r>
            <a:endParaRPr kumimoji="0" lang="cs-CZ" sz="1400" b="0" i="0" u="none" strike="noStrike" kern="1200" cap="none" spc="0" normalizeH="0" baseline="0" dirty="0">
              <a:ln>
                <a:noFill/>
              </a:ln>
              <a:solidFill>
                <a:srgbClr val="44546A"/>
              </a:solidFill>
              <a:effectLst/>
              <a:uLnTx/>
              <a:uFillTx/>
              <a:latin typeface="Arial Nova"/>
            </a:endParaRPr>
          </a:p>
        </p:txBody>
      </p:sp>
      <p:sp>
        <p:nvSpPr>
          <p:cNvPr id="87" name="TextBox 86">
            <a:extLst>
              <a:ext uri="{FF2B5EF4-FFF2-40B4-BE49-F238E27FC236}">
                <a16:creationId xmlns:a16="http://schemas.microsoft.com/office/drawing/2014/main" id="{AAD1017B-A3A2-4EF2-B2B0-9A9A6AE952BD}"/>
              </a:ext>
            </a:extLst>
          </p:cNvPr>
          <p:cNvSpPr txBox="1"/>
          <p:nvPr/>
        </p:nvSpPr>
        <p:spPr>
          <a:xfrm>
            <a:off x="7330646" y="1629522"/>
            <a:ext cx="12923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9EBF0D"/>
                </a:solidFill>
                <a:effectLst/>
                <a:uLnTx/>
                <a:uFillTx/>
                <a:latin typeface="Arial Nova"/>
              </a:rPr>
              <a:t>SEXTING</a:t>
            </a:r>
            <a:endParaRPr kumimoji="0" lang="en-US" sz="2000" b="1" i="0" u="none" strike="noStrike" kern="1200" cap="none" spc="0" normalizeH="0" baseline="0" noProof="0" dirty="0">
              <a:ln>
                <a:noFill/>
              </a:ln>
              <a:solidFill>
                <a:srgbClr val="9EBF0D"/>
              </a:solidFill>
              <a:effectLst/>
              <a:uLnTx/>
              <a:uFillTx/>
              <a:latin typeface="Arial Nova"/>
            </a:endParaRPr>
          </a:p>
        </p:txBody>
      </p:sp>
      <p:grpSp>
        <p:nvGrpSpPr>
          <p:cNvPr id="6" name="Group 5">
            <a:extLst>
              <a:ext uri="{FF2B5EF4-FFF2-40B4-BE49-F238E27FC236}">
                <a16:creationId xmlns:a16="http://schemas.microsoft.com/office/drawing/2014/main" id="{B325059D-421B-C9E2-60A0-8E7B6D91CFF7}"/>
              </a:ext>
            </a:extLst>
          </p:cNvPr>
          <p:cNvGrpSpPr/>
          <p:nvPr/>
        </p:nvGrpSpPr>
        <p:grpSpPr>
          <a:xfrm>
            <a:off x="5746934" y="1599165"/>
            <a:ext cx="1312650" cy="1309358"/>
            <a:chOff x="5746934" y="1599165"/>
            <a:chExt cx="1312650" cy="1309358"/>
          </a:xfrm>
        </p:grpSpPr>
        <p:grpSp>
          <p:nvGrpSpPr>
            <p:cNvPr id="77" name="Group 76">
              <a:extLst>
                <a:ext uri="{FF2B5EF4-FFF2-40B4-BE49-F238E27FC236}">
                  <a16:creationId xmlns:a16="http://schemas.microsoft.com/office/drawing/2014/main" id="{E2801EB9-CB5C-4879-A6BF-CFBD05BC2C46}"/>
                </a:ext>
              </a:extLst>
            </p:cNvPr>
            <p:cNvGrpSpPr/>
            <p:nvPr/>
          </p:nvGrpSpPr>
          <p:grpSpPr>
            <a:xfrm>
              <a:off x="5746934" y="1599165"/>
              <a:ext cx="1312650" cy="1309358"/>
              <a:chOff x="5896593" y="1373659"/>
              <a:chExt cx="992264" cy="989776"/>
            </a:xfrm>
          </p:grpSpPr>
          <p:sp>
            <p:nvSpPr>
              <p:cNvPr id="62" name="Circle">
                <a:extLst>
                  <a:ext uri="{FF2B5EF4-FFF2-40B4-BE49-F238E27FC236}">
                    <a16:creationId xmlns:a16="http://schemas.microsoft.com/office/drawing/2014/main" id="{24F95EBC-11FE-4623-80C0-6EF2A12948A3}"/>
                  </a:ext>
                </a:extLst>
              </p:cNvPr>
              <p:cNvSpPr/>
              <p:nvPr/>
            </p:nvSpPr>
            <p:spPr>
              <a:xfrm>
                <a:off x="5896593" y="1373659"/>
                <a:ext cx="989777" cy="989776"/>
              </a:xfrm>
              <a:prstGeom prst="ellipse">
                <a:avLst/>
              </a:prstGeom>
              <a:noFill/>
              <a:ln w="9525" cap="flat">
                <a:solidFill>
                  <a:srgbClr val="9EBF0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63" name="Circle">
                <a:extLst>
                  <a:ext uri="{FF2B5EF4-FFF2-40B4-BE49-F238E27FC236}">
                    <a16:creationId xmlns:a16="http://schemas.microsoft.com/office/drawing/2014/main" id="{04C4C5F9-6CE2-4777-8DDE-01F603419602}"/>
                  </a:ext>
                </a:extLst>
              </p:cNvPr>
              <p:cNvSpPr/>
              <p:nvPr/>
            </p:nvSpPr>
            <p:spPr>
              <a:xfrm>
                <a:off x="6797336" y="2022499"/>
                <a:ext cx="91521" cy="91521"/>
              </a:xfrm>
              <a:prstGeom prst="ellipse">
                <a:avLst/>
              </a:prstGeom>
              <a:solidFill>
                <a:schemeClr val="bg1">
                  <a:lumMod val="50000"/>
                </a:schemeClr>
              </a:solidFill>
              <a:ln w="12700" cap="flat">
                <a:solidFill>
                  <a:srgbClr val="9EBF0D"/>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grpSp>
        <p:grpSp>
          <p:nvGrpSpPr>
            <p:cNvPr id="75" name="Group 74">
              <a:extLst>
                <a:ext uri="{FF2B5EF4-FFF2-40B4-BE49-F238E27FC236}">
                  <a16:creationId xmlns:a16="http://schemas.microsoft.com/office/drawing/2014/main" id="{927635D2-78EA-4B59-A66A-581C404B2EE4}"/>
                </a:ext>
              </a:extLst>
            </p:cNvPr>
            <p:cNvGrpSpPr/>
            <p:nvPr/>
          </p:nvGrpSpPr>
          <p:grpSpPr>
            <a:xfrm>
              <a:off x="5877452" y="1729685"/>
              <a:ext cx="1048322" cy="1048321"/>
              <a:chOff x="6031797" y="1508863"/>
              <a:chExt cx="719368" cy="719369"/>
            </a:xfrm>
          </p:grpSpPr>
          <p:sp>
            <p:nvSpPr>
              <p:cNvPr id="64" name="Circle">
                <a:extLst>
                  <a:ext uri="{FF2B5EF4-FFF2-40B4-BE49-F238E27FC236}">
                    <a16:creationId xmlns:a16="http://schemas.microsoft.com/office/drawing/2014/main" id="{7746620C-197C-419F-8E73-66CD968E312B}"/>
                  </a:ext>
                </a:extLst>
              </p:cNvPr>
              <p:cNvSpPr/>
              <p:nvPr/>
            </p:nvSpPr>
            <p:spPr>
              <a:xfrm>
                <a:off x="6031797" y="1508863"/>
                <a:ext cx="719368" cy="719369"/>
              </a:xfrm>
              <a:prstGeom prst="ellipse">
                <a:avLst/>
              </a:prstGeom>
              <a:noFill/>
              <a:ln w="6350" cap="flat">
                <a:solidFill>
                  <a:srgbClr val="9EBF0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65" name="Circle">
                <a:extLst>
                  <a:ext uri="{FF2B5EF4-FFF2-40B4-BE49-F238E27FC236}">
                    <a16:creationId xmlns:a16="http://schemas.microsoft.com/office/drawing/2014/main" id="{A0354C4E-A9C0-4FA6-8274-3E8DF968F521}"/>
                  </a:ext>
                </a:extLst>
              </p:cNvPr>
              <p:cNvSpPr/>
              <p:nvPr/>
            </p:nvSpPr>
            <p:spPr>
              <a:xfrm>
                <a:off x="6131384" y="1574589"/>
                <a:ext cx="45879" cy="45879"/>
              </a:xfrm>
              <a:prstGeom prst="ellipse">
                <a:avLst/>
              </a:prstGeom>
              <a:solidFill>
                <a:schemeClr val="bg1">
                  <a:lumMod val="50000"/>
                </a:schemeClr>
              </a:solidFill>
              <a:ln w="12700" cap="flat">
                <a:solidFill>
                  <a:srgbClr val="9EBF0D"/>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grpSp>
      </p:grpSp>
      <p:sp>
        <p:nvSpPr>
          <p:cNvPr id="66" name="Circle">
            <a:extLst>
              <a:ext uri="{FF2B5EF4-FFF2-40B4-BE49-F238E27FC236}">
                <a16:creationId xmlns:a16="http://schemas.microsoft.com/office/drawing/2014/main" id="{EC476E08-790B-459D-AE95-33EA6258159F}"/>
              </a:ext>
            </a:extLst>
          </p:cNvPr>
          <p:cNvSpPr/>
          <p:nvPr/>
        </p:nvSpPr>
        <p:spPr>
          <a:xfrm>
            <a:off x="6017370" y="1869603"/>
            <a:ext cx="768484" cy="768484"/>
          </a:xfrm>
          <a:prstGeom prst="ellipse">
            <a:avLst/>
          </a:prstGeom>
          <a:solidFill>
            <a:schemeClr val="bg1"/>
          </a:solidFill>
          <a:ln w="12700" cap="flat">
            <a:solidFill>
              <a:srgbClr val="9EBF0D"/>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89" name="Freeform: Shape 88">
            <a:extLst>
              <a:ext uri="{FF2B5EF4-FFF2-40B4-BE49-F238E27FC236}">
                <a16:creationId xmlns:a16="http://schemas.microsoft.com/office/drawing/2014/main" id="{888C98F4-28A1-446C-AEA3-A640001A182B}"/>
              </a:ext>
            </a:extLst>
          </p:cNvPr>
          <p:cNvSpPr/>
          <p:nvPr/>
        </p:nvSpPr>
        <p:spPr>
          <a:xfrm flipH="1">
            <a:off x="6199053" y="2074813"/>
            <a:ext cx="405118" cy="358064"/>
          </a:xfrm>
          <a:custGeom>
            <a:avLst/>
            <a:gdLst>
              <a:gd name="connsiteX0" fmla="*/ 2945805 w 3093348"/>
              <a:gd name="connsiteY0" fmla="*/ 2143395 h 2734062"/>
              <a:gd name="connsiteX1" fmla="*/ 3093268 w 3093348"/>
              <a:gd name="connsiteY1" fmla="*/ 2145971 h 2734062"/>
              <a:gd name="connsiteX2" fmla="*/ 3093348 w 3093348"/>
              <a:gd name="connsiteY2" fmla="*/ 2731478 h 2734062"/>
              <a:gd name="connsiteX3" fmla="*/ 2945885 w 3093348"/>
              <a:gd name="connsiteY3" fmla="*/ 2733490 h 2734062"/>
              <a:gd name="connsiteX4" fmla="*/ 2545110 w 3093348"/>
              <a:gd name="connsiteY4" fmla="*/ 2733571 h 2734062"/>
              <a:gd name="connsiteX5" fmla="*/ 2505668 w 3093348"/>
              <a:gd name="connsiteY5" fmla="*/ 2693163 h 2734062"/>
              <a:gd name="connsiteX6" fmla="*/ 2505185 w 3093348"/>
              <a:gd name="connsiteY6" fmla="*/ 2581681 h 2734062"/>
              <a:gd name="connsiteX7" fmla="*/ 2540119 w 3093348"/>
              <a:gd name="connsiteY7" fmla="*/ 2547793 h 2734062"/>
              <a:gd name="connsiteX8" fmla="*/ 2874568 w 3093348"/>
              <a:gd name="connsiteY8" fmla="*/ 2548840 h 2734062"/>
              <a:gd name="connsiteX9" fmla="*/ 2910710 w 3093348"/>
              <a:gd name="connsiteY9" fmla="*/ 2513423 h 2734062"/>
              <a:gd name="connsiteX10" fmla="*/ 2909502 w 3093348"/>
              <a:gd name="connsiteY10" fmla="*/ 2178973 h 2734062"/>
              <a:gd name="connsiteX11" fmla="*/ 2945805 w 3093348"/>
              <a:gd name="connsiteY11" fmla="*/ 2143395 h 2734062"/>
              <a:gd name="connsiteX12" fmla="*/ 33004 w 3093348"/>
              <a:gd name="connsiteY12" fmla="*/ 2143395 h 2734062"/>
              <a:gd name="connsiteX13" fmla="*/ 153663 w 3093348"/>
              <a:gd name="connsiteY13" fmla="*/ 2143395 h 2734062"/>
              <a:gd name="connsiteX14" fmla="*/ 186183 w 3093348"/>
              <a:gd name="connsiteY14" fmla="*/ 2176639 h 2734062"/>
              <a:gd name="connsiteX15" fmla="*/ 185136 w 3093348"/>
              <a:gd name="connsiteY15" fmla="*/ 2511571 h 2734062"/>
              <a:gd name="connsiteX16" fmla="*/ 222485 w 3093348"/>
              <a:gd name="connsiteY16" fmla="*/ 2548920 h 2734062"/>
              <a:gd name="connsiteX17" fmla="*/ 554358 w 3093348"/>
              <a:gd name="connsiteY17" fmla="*/ 2547793 h 2734062"/>
              <a:gd name="connsiteX18" fmla="*/ 590741 w 3093348"/>
              <a:gd name="connsiteY18" fmla="*/ 2583451 h 2734062"/>
              <a:gd name="connsiteX19" fmla="*/ 590661 w 3093348"/>
              <a:gd name="connsiteY19" fmla="*/ 2701051 h 2734062"/>
              <a:gd name="connsiteX20" fmla="*/ 557900 w 3093348"/>
              <a:gd name="connsiteY20" fmla="*/ 2734054 h 2734062"/>
              <a:gd name="connsiteX21" fmla="*/ 295332 w 3093348"/>
              <a:gd name="connsiteY21" fmla="*/ 2733571 h 2734062"/>
              <a:gd name="connsiteX22" fmla="*/ 32843 w 3093348"/>
              <a:gd name="connsiteY22" fmla="*/ 2734054 h 2734062"/>
              <a:gd name="connsiteX23" fmla="*/ 2 w 3093348"/>
              <a:gd name="connsiteY23" fmla="*/ 2701132 h 2734062"/>
              <a:gd name="connsiteX24" fmla="*/ 2 w 3093348"/>
              <a:gd name="connsiteY24" fmla="*/ 2176156 h 2734062"/>
              <a:gd name="connsiteX25" fmla="*/ 33004 w 3093348"/>
              <a:gd name="connsiteY25" fmla="*/ 2143395 h 2734062"/>
              <a:gd name="connsiteX26" fmla="*/ 1549814 w 3093348"/>
              <a:gd name="connsiteY26" fmla="*/ 1259985 h 2734062"/>
              <a:gd name="connsiteX27" fmla="*/ 1440585 w 3093348"/>
              <a:gd name="connsiteY27" fmla="*/ 1364949 h 2734062"/>
              <a:gd name="connsiteX28" fmla="*/ 1547642 w 3093348"/>
              <a:gd name="connsiteY28" fmla="*/ 1474661 h 2734062"/>
              <a:gd name="connsiteX29" fmla="*/ 1655341 w 3093348"/>
              <a:gd name="connsiteY29" fmla="*/ 1368571 h 2734062"/>
              <a:gd name="connsiteX30" fmla="*/ 1549814 w 3093348"/>
              <a:gd name="connsiteY30" fmla="*/ 1259985 h 2734062"/>
              <a:gd name="connsiteX31" fmla="*/ 1547320 w 3093348"/>
              <a:gd name="connsiteY31" fmla="*/ 1070344 h 2734062"/>
              <a:gd name="connsiteX32" fmla="*/ 1844741 w 3093348"/>
              <a:gd name="connsiteY32" fmla="*/ 1368974 h 2734062"/>
              <a:gd name="connsiteX33" fmla="*/ 1547078 w 3093348"/>
              <a:gd name="connsiteY33" fmla="*/ 1664141 h 2734062"/>
              <a:gd name="connsiteX34" fmla="*/ 1251024 w 3093348"/>
              <a:gd name="connsiteY34" fmla="*/ 1367283 h 2734062"/>
              <a:gd name="connsiteX35" fmla="*/ 1547320 w 3093348"/>
              <a:gd name="connsiteY35" fmla="*/ 1070344 h 2734062"/>
              <a:gd name="connsiteX36" fmla="*/ 2241008 w 3093348"/>
              <a:gd name="connsiteY36" fmla="*/ 999912 h 2734062"/>
              <a:gd name="connsiteX37" fmla="*/ 2237627 w 3093348"/>
              <a:gd name="connsiteY37" fmla="*/ 1742058 h 2734062"/>
              <a:gd name="connsiteX38" fmla="*/ 2261212 w 3093348"/>
              <a:gd name="connsiteY38" fmla="*/ 1728294 h 2734062"/>
              <a:gd name="connsiteX39" fmla="*/ 2668748 w 3093348"/>
              <a:gd name="connsiteY39" fmla="*/ 1385072 h 2734062"/>
              <a:gd name="connsiteX40" fmla="*/ 2666574 w 3093348"/>
              <a:gd name="connsiteY40" fmla="*/ 1347482 h 2734062"/>
              <a:gd name="connsiteX41" fmla="*/ 2265961 w 3093348"/>
              <a:gd name="connsiteY41" fmla="*/ 1009893 h 2734062"/>
              <a:gd name="connsiteX42" fmla="*/ 2241008 w 3093348"/>
              <a:gd name="connsiteY42" fmla="*/ 999912 h 2734062"/>
              <a:gd name="connsiteX43" fmla="*/ 857333 w 3093348"/>
              <a:gd name="connsiteY43" fmla="*/ 995163 h 2734062"/>
              <a:gd name="connsiteX44" fmla="*/ 842603 w 3093348"/>
              <a:gd name="connsiteY44" fmla="*/ 1001602 h 2734062"/>
              <a:gd name="connsiteX45" fmla="*/ 427179 w 3093348"/>
              <a:gd name="connsiteY45" fmla="*/ 1349816 h 2734062"/>
              <a:gd name="connsiteX46" fmla="*/ 429594 w 3093348"/>
              <a:gd name="connsiteY46" fmla="*/ 1387245 h 2734062"/>
              <a:gd name="connsiteX47" fmla="*/ 822641 w 3093348"/>
              <a:gd name="connsiteY47" fmla="*/ 1720164 h 2734062"/>
              <a:gd name="connsiteX48" fmla="*/ 858380 w 3093348"/>
              <a:gd name="connsiteY48" fmla="*/ 1742380 h 2734062"/>
              <a:gd name="connsiteX49" fmla="*/ 857333 w 3093348"/>
              <a:gd name="connsiteY49" fmla="*/ 995163 h 2734062"/>
              <a:gd name="connsiteX50" fmla="*/ 1549332 w 3093348"/>
              <a:gd name="connsiteY50" fmla="*/ 771393 h 2734062"/>
              <a:gd name="connsiteX51" fmla="*/ 952154 w 3093348"/>
              <a:gd name="connsiteY51" fmla="*/ 1368330 h 2734062"/>
              <a:gd name="connsiteX52" fmla="*/ 1548204 w 3093348"/>
              <a:gd name="connsiteY52" fmla="*/ 1963012 h 2734062"/>
              <a:gd name="connsiteX53" fmla="*/ 2143773 w 3093348"/>
              <a:gd name="connsiteY53" fmla="*/ 1367927 h 2734062"/>
              <a:gd name="connsiteX54" fmla="*/ 1549332 w 3093348"/>
              <a:gd name="connsiteY54" fmla="*/ 771393 h 2734062"/>
              <a:gd name="connsiteX55" fmla="*/ 1552115 w 3093348"/>
              <a:gd name="connsiteY55" fmla="*/ 581477 h 2734062"/>
              <a:gd name="connsiteX56" fmla="*/ 2111253 w 3093348"/>
              <a:gd name="connsiteY56" fmla="*/ 708689 h 2734062"/>
              <a:gd name="connsiteX57" fmla="*/ 2652166 w 3093348"/>
              <a:gd name="connsiteY57" fmla="*/ 1073000 h 2734062"/>
              <a:gd name="connsiteX58" fmla="*/ 2920288 w 3093348"/>
              <a:gd name="connsiteY58" fmla="*/ 1342330 h 2734062"/>
              <a:gd name="connsiteX59" fmla="*/ 2922703 w 3093348"/>
              <a:gd name="connsiteY59" fmla="*/ 1390385 h 2734062"/>
              <a:gd name="connsiteX60" fmla="*/ 2361909 w 3093348"/>
              <a:gd name="connsiteY60" fmla="*/ 1887429 h 2734062"/>
              <a:gd name="connsiteX61" fmla="*/ 1737283 w 3093348"/>
              <a:gd name="connsiteY61" fmla="*/ 2138728 h 2734062"/>
              <a:gd name="connsiteX62" fmla="*/ 1545146 w 3093348"/>
              <a:gd name="connsiteY62" fmla="*/ 2153699 h 2734062"/>
              <a:gd name="connsiteX63" fmla="*/ 834715 w 3093348"/>
              <a:gd name="connsiteY63" fmla="*/ 1949006 h 2734062"/>
              <a:gd name="connsiteX64" fmla="*/ 235605 w 3093348"/>
              <a:gd name="connsiteY64" fmla="*/ 1456469 h 2734062"/>
              <a:gd name="connsiteX65" fmla="*/ 177651 w 3093348"/>
              <a:gd name="connsiteY65" fmla="*/ 1395053 h 2734062"/>
              <a:gd name="connsiteX66" fmla="*/ 177490 w 3093348"/>
              <a:gd name="connsiteY66" fmla="*/ 1340076 h 2734062"/>
              <a:gd name="connsiteX67" fmla="*/ 652398 w 3093348"/>
              <a:gd name="connsiteY67" fmla="*/ 904287 h 2734062"/>
              <a:gd name="connsiteX68" fmla="*/ 1205626 w 3093348"/>
              <a:gd name="connsiteY68" fmla="*/ 628840 h 2734062"/>
              <a:gd name="connsiteX69" fmla="*/ 1552115 w 3093348"/>
              <a:gd name="connsiteY69" fmla="*/ 581477 h 2734062"/>
              <a:gd name="connsiteX70" fmla="*/ 2526837 w 3093348"/>
              <a:gd name="connsiteY70" fmla="*/ 753 h 2734062"/>
              <a:gd name="connsiteX71" fmla="*/ 3093187 w 3093348"/>
              <a:gd name="connsiteY71" fmla="*/ 2766 h 2734062"/>
              <a:gd name="connsiteX72" fmla="*/ 3093348 w 3093348"/>
              <a:gd name="connsiteY72" fmla="*/ 588353 h 2734062"/>
              <a:gd name="connsiteX73" fmla="*/ 2933810 w 3093348"/>
              <a:gd name="connsiteY73" fmla="*/ 590526 h 2734062"/>
              <a:gd name="connsiteX74" fmla="*/ 2910065 w 3093348"/>
              <a:gd name="connsiteY74" fmla="*/ 558329 h 2734062"/>
              <a:gd name="connsiteX75" fmla="*/ 2910065 w 3093348"/>
              <a:gd name="connsiteY75" fmla="*/ 226858 h 2734062"/>
              <a:gd name="connsiteX76" fmla="*/ 2868531 w 3093348"/>
              <a:gd name="connsiteY76" fmla="*/ 185968 h 2734062"/>
              <a:gd name="connsiteX77" fmla="*/ 2540038 w 3093348"/>
              <a:gd name="connsiteY77" fmla="*/ 186451 h 2734062"/>
              <a:gd name="connsiteX78" fmla="*/ 2505024 w 3093348"/>
              <a:gd name="connsiteY78" fmla="*/ 152563 h 2734062"/>
              <a:gd name="connsiteX79" fmla="*/ 2505507 w 3093348"/>
              <a:gd name="connsiteY79" fmla="*/ 26028 h 2734062"/>
              <a:gd name="connsiteX80" fmla="*/ 2526837 w 3093348"/>
              <a:gd name="connsiteY80" fmla="*/ 753 h 2734062"/>
              <a:gd name="connsiteX81" fmla="*/ 553634 w 3093348"/>
              <a:gd name="connsiteY81" fmla="*/ 28 h 2734062"/>
              <a:gd name="connsiteX82" fmla="*/ 590661 w 3093348"/>
              <a:gd name="connsiteY82" fmla="*/ 38102 h 2734062"/>
              <a:gd name="connsiteX83" fmla="*/ 590741 w 3093348"/>
              <a:gd name="connsiteY83" fmla="*/ 149665 h 2734062"/>
              <a:gd name="connsiteX84" fmla="*/ 552427 w 3093348"/>
              <a:gd name="connsiteY84" fmla="*/ 186531 h 2734062"/>
              <a:gd name="connsiteX85" fmla="*/ 220553 w 3093348"/>
              <a:gd name="connsiteY85" fmla="*/ 185404 h 2734062"/>
              <a:gd name="connsiteX86" fmla="*/ 185136 w 3093348"/>
              <a:gd name="connsiteY86" fmla="*/ 221626 h 2734062"/>
              <a:gd name="connsiteX87" fmla="*/ 186183 w 3093348"/>
              <a:gd name="connsiteY87" fmla="*/ 556558 h 2734062"/>
              <a:gd name="connsiteX88" fmla="*/ 151651 w 3093348"/>
              <a:gd name="connsiteY88" fmla="*/ 591009 h 2734062"/>
              <a:gd name="connsiteX89" fmla="*/ 27933 w 3093348"/>
              <a:gd name="connsiteY89" fmla="*/ 590767 h 2734062"/>
              <a:gd name="connsiteX90" fmla="*/ 83 w 3093348"/>
              <a:gd name="connsiteY90" fmla="*/ 562353 h 2734062"/>
              <a:gd name="connsiteX91" fmla="*/ 2 w 3093348"/>
              <a:gd name="connsiteY91" fmla="*/ 28281 h 2734062"/>
              <a:gd name="connsiteX92" fmla="*/ 31636 w 3093348"/>
              <a:gd name="connsiteY92" fmla="*/ 431 h 2734062"/>
              <a:gd name="connsiteX93" fmla="*/ 297182 w 3093348"/>
              <a:gd name="connsiteY93" fmla="*/ 672 h 2734062"/>
              <a:gd name="connsiteX94" fmla="*/ 553634 w 3093348"/>
              <a:gd name="connsiteY94" fmla="*/ 28 h 27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093348" h="2734062">
                <a:moveTo>
                  <a:pt x="2945805" y="2143395"/>
                </a:moveTo>
                <a:cubicBezTo>
                  <a:pt x="2994905" y="2145649"/>
                  <a:pt x="3044087" y="2145247"/>
                  <a:pt x="3093268" y="2145971"/>
                </a:cubicBezTo>
                <a:cubicBezTo>
                  <a:pt x="3093348" y="2341086"/>
                  <a:pt x="3093348" y="2536283"/>
                  <a:pt x="3093348" y="2731478"/>
                </a:cubicBezTo>
                <a:cubicBezTo>
                  <a:pt x="3044167" y="2732203"/>
                  <a:pt x="2995066" y="2733410"/>
                  <a:pt x="2945885" y="2733490"/>
                </a:cubicBezTo>
                <a:cubicBezTo>
                  <a:pt x="2812267" y="2733812"/>
                  <a:pt x="2678729" y="2733651"/>
                  <a:pt x="2545110" y="2733571"/>
                </a:cubicBezTo>
                <a:cubicBezTo>
                  <a:pt x="2505829" y="2733571"/>
                  <a:pt x="2505749" y="2733410"/>
                  <a:pt x="2505668" y="2693163"/>
                </a:cubicBezTo>
                <a:cubicBezTo>
                  <a:pt x="2505588" y="2655976"/>
                  <a:pt x="2507117" y="2618788"/>
                  <a:pt x="2505185" y="2581681"/>
                </a:cubicBezTo>
                <a:cubicBezTo>
                  <a:pt x="2503736" y="2554474"/>
                  <a:pt x="2514522" y="2547552"/>
                  <a:pt x="2540119" y="2547793"/>
                </a:cubicBezTo>
                <a:cubicBezTo>
                  <a:pt x="2651602" y="2548920"/>
                  <a:pt x="2763086" y="2547471"/>
                  <a:pt x="2874568" y="2548840"/>
                </a:cubicBezTo>
                <a:cubicBezTo>
                  <a:pt x="2901855" y="2549161"/>
                  <a:pt x="2911112" y="2541756"/>
                  <a:pt x="2910710" y="2513423"/>
                </a:cubicBezTo>
                <a:cubicBezTo>
                  <a:pt x="2909180" y="2401939"/>
                  <a:pt x="2910951" y="2290456"/>
                  <a:pt x="2909502" y="2178973"/>
                </a:cubicBezTo>
                <a:cubicBezTo>
                  <a:pt x="2909180" y="2150881"/>
                  <a:pt x="2918678" y="2142188"/>
                  <a:pt x="2945805" y="2143395"/>
                </a:cubicBezTo>
                <a:close/>
                <a:moveTo>
                  <a:pt x="33004" y="2143395"/>
                </a:moveTo>
                <a:cubicBezTo>
                  <a:pt x="73170" y="2144925"/>
                  <a:pt x="113497" y="2145005"/>
                  <a:pt x="153663" y="2143395"/>
                </a:cubicBezTo>
                <a:cubicBezTo>
                  <a:pt x="179019" y="2142349"/>
                  <a:pt x="186424" y="2152169"/>
                  <a:pt x="186183" y="2176639"/>
                </a:cubicBezTo>
                <a:cubicBezTo>
                  <a:pt x="185217" y="2288282"/>
                  <a:pt x="186666" y="2399926"/>
                  <a:pt x="185136" y="2511571"/>
                </a:cubicBezTo>
                <a:cubicBezTo>
                  <a:pt x="184734" y="2540710"/>
                  <a:pt x="193427" y="2549322"/>
                  <a:pt x="222485" y="2548920"/>
                </a:cubicBezTo>
                <a:cubicBezTo>
                  <a:pt x="333083" y="2547390"/>
                  <a:pt x="443761" y="2549000"/>
                  <a:pt x="554358" y="2547793"/>
                </a:cubicBezTo>
                <a:cubicBezTo>
                  <a:pt x="581404" y="2547471"/>
                  <a:pt x="592190" y="2555118"/>
                  <a:pt x="590741" y="2583451"/>
                </a:cubicBezTo>
                <a:cubicBezTo>
                  <a:pt x="588648" y="2622571"/>
                  <a:pt x="589051" y="2661932"/>
                  <a:pt x="590661" y="2701051"/>
                </a:cubicBezTo>
                <a:cubicBezTo>
                  <a:pt x="591627" y="2725924"/>
                  <a:pt x="582933" y="2734376"/>
                  <a:pt x="557900" y="2734054"/>
                </a:cubicBezTo>
                <a:cubicBezTo>
                  <a:pt x="470324" y="2732846"/>
                  <a:pt x="382828" y="2733571"/>
                  <a:pt x="295332" y="2733571"/>
                </a:cubicBezTo>
                <a:cubicBezTo>
                  <a:pt x="207835" y="2733571"/>
                  <a:pt x="120339" y="2732846"/>
                  <a:pt x="32843" y="2734054"/>
                </a:cubicBezTo>
                <a:cubicBezTo>
                  <a:pt x="7971" y="2734376"/>
                  <a:pt x="-159" y="2726085"/>
                  <a:pt x="2" y="2701132"/>
                </a:cubicBezTo>
                <a:cubicBezTo>
                  <a:pt x="807" y="2526140"/>
                  <a:pt x="807" y="2351148"/>
                  <a:pt x="2" y="2176156"/>
                </a:cubicBezTo>
                <a:cubicBezTo>
                  <a:pt x="-78" y="2151203"/>
                  <a:pt x="8132" y="2142429"/>
                  <a:pt x="33004" y="2143395"/>
                </a:cubicBezTo>
                <a:close/>
                <a:moveTo>
                  <a:pt x="1549814" y="1259985"/>
                </a:moveTo>
                <a:cubicBezTo>
                  <a:pt x="1489364" y="1259180"/>
                  <a:pt x="1441390" y="1305303"/>
                  <a:pt x="1440585" y="1364949"/>
                </a:cubicBezTo>
                <a:cubicBezTo>
                  <a:pt x="1439780" y="1427251"/>
                  <a:pt x="1485903" y="1474580"/>
                  <a:pt x="1547642" y="1474661"/>
                </a:cubicBezTo>
                <a:cubicBezTo>
                  <a:pt x="1608253" y="1474742"/>
                  <a:pt x="1654939" y="1428780"/>
                  <a:pt x="1655341" y="1368571"/>
                </a:cubicBezTo>
                <a:cubicBezTo>
                  <a:pt x="1655744" y="1308039"/>
                  <a:pt x="1609782" y="1260710"/>
                  <a:pt x="1549814" y="1259985"/>
                </a:cubicBezTo>
                <a:close/>
                <a:moveTo>
                  <a:pt x="1547320" y="1070344"/>
                </a:moveTo>
                <a:cubicBezTo>
                  <a:pt x="1709433" y="1069941"/>
                  <a:pt x="1845868" y="1206940"/>
                  <a:pt x="1844741" y="1368974"/>
                </a:cubicBezTo>
                <a:cubicBezTo>
                  <a:pt x="1843775" y="1530201"/>
                  <a:pt x="1708225" y="1664544"/>
                  <a:pt x="1547078" y="1664141"/>
                </a:cubicBezTo>
                <a:cubicBezTo>
                  <a:pt x="1386252" y="1663739"/>
                  <a:pt x="1251105" y="1528269"/>
                  <a:pt x="1251024" y="1367283"/>
                </a:cubicBezTo>
                <a:cubicBezTo>
                  <a:pt x="1251024" y="1206618"/>
                  <a:pt x="1386574" y="1070746"/>
                  <a:pt x="1547320" y="1070344"/>
                </a:cubicBezTo>
                <a:close/>
                <a:moveTo>
                  <a:pt x="2241008" y="999912"/>
                </a:moveTo>
                <a:cubicBezTo>
                  <a:pt x="2361748" y="1244853"/>
                  <a:pt x="2361587" y="1489552"/>
                  <a:pt x="2237627" y="1742058"/>
                </a:cubicBezTo>
                <a:cubicBezTo>
                  <a:pt x="2250989" y="1734250"/>
                  <a:pt x="2256302" y="1731514"/>
                  <a:pt x="2261212" y="1728294"/>
                </a:cubicBezTo>
                <a:cubicBezTo>
                  <a:pt x="2410848" y="1630253"/>
                  <a:pt x="2543823" y="1512492"/>
                  <a:pt x="2668748" y="1385072"/>
                </a:cubicBezTo>
                <a:cubicBezTo>
                  <a:pt x="2683397" y="1370181"/>
                  <a:pt x="2679131" y="1360361"/>
                  <a:pt x="2666574" y="1347482"/>
                </a:cubicBezTo>
                <a:cubicBezTo>
                  <a:pt x="2543903" y="1222074"/>
                  <a:pt x="2412458" y="1107048"/>
                  <a:pt x="2265961" y="1009893"/>
                </a:cubicBezTo>
                <a:cubicBezTo>
                  <a:pt x="2259119" y="1005386"/>
                  <a:pt x="2253243" y="997095"/>
                  <a:pt x="2241008" y="999912"/>
                </a:cubicBezTo>
                <a:close/>
                <a:moveTo>
                  <a:pt x="857333" y="995163"/>
                </a:moveTo>
                <a:cubicBezTo>
                  <a:pt x="847996" y="999188"/>
                  <a:pt x="845018" y="999993"/>
                  <a:pt x="842603" y="1001602"/>
                </a:cubicBezTo>
                <a:cubicBezTo>
                  <a:pt x="690310" y="1101172"/>
                  <a:pt x="554116" y="1219981"/>
                  <a:pt x="427179" y="1349816"/>
                </a:cubicBezTo>
                <a:cubicBezTo>
                  <a:pt x="412368" y="1364949"/>
                  <a:pt x="417198" y="1374527"/>
                  <a:pt x="429594" y="1387245"/>
                </a:cubicBezTo>
                <a:cubicBezTo>
                  <a:pt x="550011" y="1510722"/>
                  <a:pt x="679283" y="1623814"/>
                  <a:pt x="822641" y="1720164"/>
                </a:cubicBezTo>
                <a:cubicBezTo>
                  <a:pt x="831897" y="1726362"/>
                  <a:pt x="841637" y="1731997"/>
                  <a:pt x="858380" y="1742380"/>
                </a:cubicBezTo>
                <a:cubicBezTo>
                  <a:pt x="734420" y="1488988"/>
                  <a:pt x="734098" y="1244370"/>
                  <a:pt x="857333" y="995163"/>
                </a:cubicBezTo>
                <a:close/>
                <a:moveTo>
                  <a:pt x="1549332" y="771393"/>
                </a:moveTo>
                <a:cubicBezTo>
                  <a:pt x="1220356" y="771151"/>
                  <a:pt x="952154" y="1039273"/>
                  <a:pt x="952154" y="1368330"/>
                </a:cubicBezTo>
                <a:cubicBezTo>
                  <a:pt x="952154" y="1695453"/>
                  <a:pt x="1220437" y="1963092"/>
                  <a:pt x="1548204" y="1963012"/>
                </a:cubicBezTo>
                <a:cubicBezTo>
                  <a:pt x="1875892" y="1962931"/>
                  <a:pt x="2143692" y="1695372"/>
                  <a:pt x="2143773" y="1367927"/>
                </a:cubicBezTo>
                <a:cubicBezTo>
                  <a:pt x="2143853" y="1040320"/>
                  <a:pt x="1876133" y="771634"/>
                  <a:pt x="1549332" y="771393"/>
                </a:cubicBezTo>
                <a:close/>
                <a:moveTo>
                  <a:pt x="1552115" y="581477"/>
                </a:moveTo>
                <a:cubicBezTo>
                  <a:pt x="1742218" y="582057"/>
                  <a:pt x="1928434" y="626335"/>
                  <a:pt x="2111253" y="708689"/>
                </a:cubicBezTo>
                <a:cubicBezTo>
                  <a:pt x="2312244" y="799243"/>
                  <a:pt x="2488283" y="927147"/>
                  <a:pt x="2652166" y="1073000"/>
                </a:cubicBezTo>
                <a:cubicBezTo>
                  <a:pt x="2746987" y="1157356"/>
                  <a:pt x="2834483" y="1248958"/>
                  <a:pt x="2920288" y="1342330"/>
                </a:cubicBezTo>
                <a:cubicBezTo>
                  <a:pt x="2935421" y="1358751"/>
                  <a:pt x="2940170" y="1371147"/>
                  <a:pt x="2922703" y="1390385"/>
                </a:cubicBezTo>
                <a:cubicBezTo>
                  <a:pt x="2753748" y="1576404"/>
                  <a:pt x="2572639" y="1748659"/>
                  <a:pt x="2361909" y="1887429"/>
                </a:cubicBezTo>
                <a:cubicBezTo>
                  <a:pt x="2170818" y="2013320"/>
                  <a:pt x="1965239" y="2104196"/>
                  <a:pt x="1737283" y="2138728"/>
                </a:cubicBezTo>
                <a:cubicBezTo>
                  <a:pt x="1673694" y="2148306"/>
                  <a:pt x="1609782" y="2154987"/>
                  <a:pt x="1545146" y="2153699"/>
                </a:cubicBezTo>
                <a:cubicBezTo>
                  <a:pt x="1289500" y="2150962"/>
                  <a:pt x="1054460" y="2076024"/>
                  <a:pt x="834715" y="1949006"/>
                </a:cubicBezTo>
                <a:cubicBezTo>
                  <a:pt x="607966" y="1817883"/>
                  <a:pt x="413414" y="1647238"/>
                  <a:pt x="235605" y="1456469"/>
                </a:cubicBezTo>
                <a:cubicBezTo>
                  <a:pt x="216368" y="1435863"/>
                  <a:pt x="198257" y="1414130"/>
                  <a:pt x="177651" y="1395053"/>
                </a:cubicBezTo>
                <a:cubicBezTo>
                  <a:pt x="156561" y="1375493"/>
                  <a:pt x="158735" y="1360602"/>
                  <a:pt x="177490" y="1340076"/>
                </a:cubicBezTo>
                <a:cubicBezTo>
                  <a:pt x="323021" y="1180780"/>
                  <a:pt x="477165" y="1031063"/>
                  <a:pt x="652398" y="904287"/>
                </a:cubicBezTo>
                <a:cubicBezTo>
                  <a:pt x="821594" y="781857"/>
                  <a:pt x="1003267" y="684782"/>
                  <a:pt x="1205626" y="628840"/>
                </a:cubicBezTo>
                <a:cubicBezTo>
                  <a:pt x="1322592" y="596512"/>
                  <a:pt x="1438053" y="581129"/>
                  <a:pt x="1552115" y="581477"/>
                </a:cubicBezTo>
                <a:close/>
                <a:moveTo>
                  <a:pt x="2526837" y="753"/>
                </a:moveTo>
                <a:cubicBezTo>
                  <a:pt x="2715594" y="1558"/>
                  <a:pt x="2904431" y="2122"/>
                  <a:pt x="3093187" y="2766"/>
                </a:cubicBezTo>
                <a:cubicBezTo>
                  <a:pt x="3093348" y="197961"/>
                  <a:pt x="3093348" y="393158"/>
                  <a:pt x="3093348" y="588353"/>
                </a:cubicBezTo>
                <a:cubicBezTo>
                  <a:pt x="3040142" y="588997"/>
                  <a:pt x="2987016" y="589239"/>
                  <a:pt x="2933810" y="590526"/>
                </a:cubicBezTo>
                <a:cubicBezTo>
                  <a:pt x="2909099" y="591170"/>
                  <a:pt x="2910065" y="575072"/>
                  <a:pt x="2910065" y="558329"/>
                </a:cubicBezTo>
                <a:cubicBezTo>
                  <a:pt x="2910146" y="447812"/>
                  <a:pt x="2910065" y="337375"/>
                  <a:pt x="2910065" y="226858"/>
                </a:cubicBezTo>
                <a:cubicBezTo>
                  <a:pt x="2910065" y="186048"/>
                  <a:pt x="2909985" y="185968"/>
                  <a:pt x="2868531" y="185968"/>
                </a:cubicBezTo>
                <a:cubicBezTo>
                  <a:pt x="2759060" y="185968"/>
                  <a:pt x="2649509" y="185324"/>
                  <a:pt x="2540038" y="186451"/>
                </a:cubicBezTo>
                <a:cubicBezTo>
                  <a:pt x="2514361" y="186692"/>
                  <a:pt x="2503816" y="179770"/>
                  <a:pt x="2505024" y="152563"/>
                </a:cubicBezTo>
                <a:cubicBezTo>
                  <a:pt x="2506955" y="110465"/>
                  <a:pt x="2505748" y="68207"/>
                  <a:pt x="2505507" y="26028"/>
                </a:cubicBezTo>
                <a:cubicBezTo>
                  <a:pt x="2505426" y="11137"/>
                  <a:pt x="2508646" y="673"/>
                  <a:pt x="2526837" y="753"/>
                </a:cubicBezTo>
                <a:close/>
                <a:moveTo>
                  <a:pt x="553634" y="28"/>
                </a:moveTo>
                <a:cubicBezTo>
                  <a:pt x="583336" y="-616"/>
                  <a:pt x="592271" y="9607"/>
                  <a:pt x="590661" y="38102"/>
                </a:cubicBezTo>
                <a:cubicBezTo>
                  <a:pt x="588568" y="75209"/>
                  <a:pt x="588407" y="112638"/>
                  <a:pt x="590741" y="149665"/>
                </a:cubicBezTo>
                <a:cubicBezTo>
                  <a:pt x="592593" y="179769"/>
                  <a:pt x="580519" y="186853"/>
                  <a:pt x="552427" y="186531"/>
                </a:cubicBezTo>
                <a:cubicBezTo>
                  <a:pt x="441829" y="185162"/>
                  <a:pt x="331151" y="186933"/>
                  <a:pt x="220553" y="185404"/>
                </a:cubicBezTo>
                <a:cubicBezTo>
                  <a:pt x="192059" y="185001"/>
                  <a:pt x="184814" y="194419"/>
                  <a:pt x="185136" y="221626"/>
                </a:cubicBezTo>
                <a:cubicBezTo>
                  <a:pt x="186424" y="333269"/>
                  <a:pt x="184975" y="444914"/>
                  <a:pt x="186183" y="556558"/>
                </a:cubicBezTo>
                <a:cubicBezTo>
                  <a:pt x="186505" y="583040"/>
                  <a:pt x="178214" y="592216"/>
                  <a:pt x="151651" y="591009"/>
                </a:cubicBezTo>
                <a:cubicBezTo>
                  <a:pt x="110519" y="589157"/>
                  <a:pt x="69146" y="589721"/>
                  <a:pt x="27933" y="590767"/>
                </a:cubicBezTo>
                <a:cubicBezTo>
                  <a:pt x="6764" y="591331"/>
                  <a:pt x="2" y="582798"/>
                  <a:pt x="83" y="562353"/>
                </a:cubicBezTo>
                <a:cubicBezTo>
                  <a:pt x="566" y="384303"/>
                  <a:pt x="727" y="206332"/>
                  <a:pt x="2" y="28281"/>
                </a:cubicBezTo>
                <a:cubicBezTo>
                  <a:pt x="-78" y="3892"/>
                  <a:pt x="11593" y="270"/>
                  <a:pt x="31636" y="431"/>
                </a:cubicBezTo>
                <a:cubicBezTo>
                  <a:pt x="120178" y="994"/>
                  <a:pt x="208640" y="672"/>
                  <a:pt x="297182" y="672"/>
                </a:cubicBezTo>
                <a:cubicBezTo>
                  <a:pt x="382667" y="672"/>
                  <a:pt x="468150" y="1799"/>
                  <a:pt x="553634" y="28"/>
                </a:cubicBezTo>
                <a:close/>
              </a:path>
            </a:pathLst>
          </a:custGeom>
          <a:solidFill>
            <a:schemeClr val="bg1">
              <a:lumMod val="50000"/>
            </a:schemeClr>
          </a:solidFill>
          <a:ln w="8043" cap="flat">
            <a:solidFill>
              <a:srgbClr val="9EBF0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Rounded Rectangle">
            <a:extLst>
              <a:ext uri="{FF2B5EF4-FFF2-40B4-BE49-F238E27FC236}">
                <a16:creationId xmlns:a16="http://schemas.microsoft.com/office/drawing/2014/main" id="{A59882A9-E1AE-498C-A74C-67BB044491AE}"/>
              </a:ext>
            </a:extLst>
          </p:cNvPr>
          <p:cNvSpPr/>
          <p:nvPr/>
        </p:nvSpPr>
        <p:spPr>
          <a:xfrm>
            <a:off x="6480888" y="3875307"/>
            <a:ext cx="5308339" cy="2680033"/>
          </a:xfrm>
          <a:prstGeom prst="roundRect">
            <a:avLst>
              <a:gd name="adj" fmla="val 1289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MY" sz="3200"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111" name="Rounded Rectangle">
            <a:extLst>
              <a:ext uri="{FF2B5EF4-FFF2-40B4-BE49-F238E27FC236}">
                <a16:creationId xmlns:a16="http://schemas.microsoft.com/office/drawing/2014/main" id="{C13AB134-B244-4E4B-ABEF-81747F560257}"/>
              </a:ext>
            </a:extLst>
          </p:cNvPr>
          <p:cNvSpPr/>
          <p:nvPr/>
        </p:nvSpPr>
        <p:spPr>
          <a:xfrm>
            <a:off x="7330641" y="4571547"/>
            <a:ext cx="4284415" cy="1750576"/>
          </a:xfrm>
          <a:prstGeom prst="roundRect">
            <a:avLst>
              <a:gd name="adj" fmla="val 3246"/>
            </a:avLst>
          </a:prstGeom>
          <a:noFill/>
        </p:spPr>
        <p:txBody>
          <a:bodyPr wrap="square" lIns="91440" tIns="45720" rIns="91440" bIns="45720" rtlCol="0" anchor="t" anchorCtr="0">
            <a:spAutoFit/>
          </a:bodyPr>
          <a:lstStyle/>
          <a:p>
            <a:pPr lvl="0" algn="just">
              <a:lnSpc>
                <a:spcPts val="1600"/>
              </a:lnSpc>
            </a:pPr>
            <a:r>
              <a:rPr lang="cs-CZ" sz="1400" dirty="0">
                <a:solidFill>
                  <a:srgbClr val="44546A"/>
                </a:solidFill>
                <a:latin typeface="Arial Nova"/>
              </a:rPr>
              <a:t>Předejít </a:t>
            </a:r>
            <a:r>
              <a:rPr lang="cs-CZ" sz="1400" dirty="0" err="1">
                <a:solidFill>
                  <a:srgbClr val="44546A"/>
                </a:solidFill>
                <a:latin typeface="Arial Nova"/>
              </a:rPr>
              <a:t>kybergroomingu</a:t>
            </a:r>
            <a:r>
              <a:rPr lang="cs-CZ" sz="1400" dirty="0">
                <a:solidFill>
                  <a:srgbClr val="44546A"/>
                </a:solidFill>
                <a:latin typeface="Arial Nova"/>
              </a:rPr>
              <a:t> můžou rodiče důslednou kontrolou činnosti svých dětí v internetovém prostředí. V tomto případě je třeba odložit předsudky o narušování soukromí svého dítěte a na celou věc nahlížet tak, jako by bylo dítě hlídáno v hustém silničním provozu – zde by každý rodič své dítě držel pevně za ruku a raději vodil </a:t>
            </a:r>
          </a:p>
          <a:p>
            <a:pPr lvl="0" algn="just">
              <a:lnSpc>
                <a:spcPts val="1600"/>
              </a:lnSpc>
            </a:pPr>
            <a:r>
              <a:rPr lang="cs-CZ" sz="1400" dirty="0">
                <a:solidFill>
                  <a:srgbClr val="44546A"/>
                </a:solidFill>
                <a:latin typeface="Arial Nova"/>
              </a:rPr>
              <a:t>– v internetovém provozu by to mělo být obdobné.</a:t>
            </a:r>
            <a:endParaRPr kumimoji="0" lang="cs-CZ" sz="1400" b="0" i="0" u="none" strike="noStrike" kern="1200" cap="none" spc="0" normalizeH="0" baseline="0" dirty="0">
              <a:ln>
                <a:noFill/>
              </a:ln>
              <a:solidFill>
                <a:srgbClr val="44546A"/>
              </a:solidFill>
              <a:effectLst/>
              <a:uLnTx/>
              <a:uFillTx/>
              <a:latin typeface="Arial Nova"/>
            </a:endParaRPr>
          </a:p>
        </p:txBody>
      </p:sp>
      <p:sp>
        <p:nvSpPr>
          <p:cNvPr id="106" name="TextBox 105">
            <a:extLst>
              <a:ext uri="{FF2B5EF4-FFF2-40B4-BE49-F238E27FC236}">
                <a16:creationId xmlns:a16="http://schemas.microsoft.com/office/drawing/2014/main" id="{9B1E21B2-43AA-46D1-8222-FBE3CE5A987C}"/>
              </a:ext>
            </a:extLst>
          </p:cNvPr>
          <p:cNvSpPr txBox="1"/>
          <p:nvPr/>
        </p:nvSpPr>
        <p:spPr>
          <a:xfrm>
            <a:off x="7330646" y="4130537"/>
            <a:ext cx="38190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9EBF0D"/>
                </a:solidFill>
                <a:effectLst/>
                <a:uLnTx/>
                <a:uFillTx/>
                <a:latin typeface="Arial Nova"/>
              </a:rPr>
              <a:t>KYBERGROOMING</a:t>
            </a:r>
            <a:endParaRPr kumimoji="0" lang="en-US" sz="2000" b="1" i="0" u="none" strike="noStrike" kern="1200" cap="none" spc="0" normalizeH="0" baseline="0" noProof="0" dirty="0">
              <a:ln>
                <a:noFill/>
              </a:ln>
              <a:solidFill>
                <a:srgbClr val="9EBF0D"/>
              </a:solidFill>
              <a:effectLst/>
              <a:uLnTx/>
              <a:uFillTx/>
              <a:latin typeface="Arial Nova"/>
            </a:endParaRPr>
          </a:p>
        </p:txBody>
      </p:sp>
      <p:grpSp>
        <p:nvGrpSpPr>
          <p:cNvPr id="4" name="Group 3">
            <a:extLst>
              <a:ext uri="{FF2B5EF4-FFF2-40B4-BE49-F238E27FC236}">
                <a16:creationId xmlns:a16="http://schemas.microsoft.com/office/drawing/2014/main" id="{B574798E-9883-FE79-FF07-86FB15A94658}"/>
              </a:ext>
            </a:extLst>
          </p:cNvPr>
          <p:cNvGrpSpPr/>
          <p:nvPr/>
        </p:nvGrpSpPr>
        <p:grpSpPr>
          <a:xfrm rot="16200000">
            <a:off x="5746934" y="4100180"/>
            <a:ext cx="1312650" cy="1309358"/>
            <a:chOff x="5746934" y="4100180"/>
            <a:chExt cx="1312650" cy="1309358"/>
          </a:xfrm>
        </p:grpSpPr>
        <p:grpSp>
          <p:nvGrpSpPr>
            <p:cNvPr id="98" name="Group 97">
              <a:extLst>
                <a:ext uri="{FF2B5EF4-FFF2-40B4-BE49-F238E27FC236}">
                  <a16:creationId xmlns:a16="http://schemas.microsoft.com/office/drawing/2014/main" id="{ABD9B46A-776F-43DB-BF61-33132A393AA5}"/>
                </a:ext>
              </a:extLst>
            </p:cNvPr>
            <p:cNvGrpSpPr/>
            <p:nvPr/>
          </p:nvGrpSpPr>
          <p:grpSpPr>
            <a:xfrm>
              <a:off x="5746934" y="4100180"/>
              <a:ext cx="1312650" cy="1309358"/>
              <a:chOff x="5896593" y="1373659"/>
              <a:chExt cx="992264" cy="989776"/>
            </a:xfrm>
          </p:grpSpPr>
          <p:sp>
            <p:nvSpPr>
              <p:cNvPr id="103" name="Circle">
                <a:extLst>
                  <a:ext uri="{FF2B5EF4-FFF2-40B4-BE49-F238E27FC236}">
                    <a16:creationId xmlns:a16="http://schemas.microsoft.com/office/drawing/2014/main" id="{D1669D91-D5BC-415F-883F-E20B2B138E48}"/>
                  </a:ext>
                </a:extLst>
              </p:cNvPr>
              <p:cNvSpPr/>
              <p:nvPr/>
            </p:nvSpPr>
            <p:spPr>
              <a:xfrm>
                <a:off x="5896593" y="1373659"/>
                <a:ext cx="989777" cy="989776"/>
              </a:xfrm>
              <a:prstGeom prst="ellipse">
                <a:avLst/>
              </a:prstGeom>
              <a:noFill/>
              <a:ln w="9525" cap="flat">
                <a:solidFill>
                  <a:schemeClr val="bg1">
                    <a:lumMod val="50000"/>
                  </a:schemeClr>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104" name="Circle">
                <a:extLst>
                  <a:ext uri="{FF2B5EF4-FFF2-40B4-BE49-F238E27FC236}">
                    <a16:creationId xmlns:a16="http://schemas.microsoft.com/office/drawing/2014/main" id="{F0BBEBA3-A4A2-46B8-97BF-A64B9926071E}"/>
                  </a:ext>
                </a:extLst>
              </p:cNvPr>
              <p:cNvSpPr/>
              <p:nvPr/>
            </p:nvSpPr>
            <p:spPr>
              <a:xfrm>
                <a:off x="6797336" y="2022499"/>
                <a:ext cx="91521" cy="91521"/>
              </a:xfrm>
              <a:prstGeom prst="ellipse">
                <a:avLst/>
              </a:prstGeom>
              <a:solidFill>
                <a:srgbClr val="9EBF0D"/>
              </a:solidFill>
              <a:ln w="12700" cap="flat">
                <a:solidFill>
                  <a:schemeClr val="bg1">
                    <a:lumMod val="50000"/>
                  </a:schemeClr>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grpSp>
        <p:grpSp>
          <p:nvGrpSpPr>
            <p:cNvPr id="99" name="Group 98">
              <a:extLst>
                <a:ext uri="{FF2B5EF4-FFF2-40B4-BE49-F238E27FC236}">
                  <a16:creationId xmlns:a16="http://schemas.microsoft.com/office/drawing/2014/main" id="{9F09F0B6-BA36-4852-A892-CBCA63EBA470}"/>
                </a:ext>
              </a:extLst>
            </p:cNvPr>
            <p:cNvGrpSpPr/>
            <p:nvPr/>
          </p:nvGrpSpPr>
          <p:grpSpPr>
            <a:xfrm>
              <a:off x="5877452" y="4230700"/>
              <a:ext cx="1048322" cy="1048321"/>
              <a:chOff x="6031797" y="1508863"/>
              <a:chExt cx="719368" cy="719369"/>
            </a:xfrm>
          </p:grpSpPr>
          <p:sp>
            <p:nvSpPr>
              <p:cNvPr id="101" name="Circle">
                <a:extLst>
                  <a:ext uri="{FF2B5EF4-FFF2-40B4-BE49-F238E27FC236}">
                    <a16:creationId xmlns:a16="http://schemas.microsoft.com/office/drawing/2014/main" id="{A0F677D1-53CA-4CF6-A5CE-84BDCA74E191}"/>
                  </a:ext>
                </a:extLst>
              </p:cNvPr>
              <p:cNvSpPr/>
              <p:nvPr/>
            </p:nvSpPr>
            <p:spPr>
              <a:xfrm>
                <a:off x="6031797" y="1508863"/>
                <a:ext cx="719368" cy="719369"/>
              </a:xfrm>
              <a:prstGeom prst="ellipse">
                <a:avLst/>
              </a:prstGeom>
              <a:noFill/>
              <a:ln w="6350" cap="flat">
                <a:solidFill>
                  <a:schemeClr val="bg1">
                    <a:lumMod val="50000"/>
                  </a:schemeClr>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102" name="Circle">
                <a:extLst>
                  <a:ext uri="{FF2B5EF4-FFF2-40B4-BE49-F238E27FC236}">
                    <a16:creationId xmlns:a16="http://schemas.microsoft.com/office/drawing/2014/main" id="{5F7C2B81-AEC4-4A5F-A0D2-9C66CDF32BDD}"/>
                  </a:ext>
                </a:extLst>
              </p:cNvPr>
              <p:cNvSpPr/>
              <p:nvPr/>
            </p:nvSpPr>
            <p:spPr>
              <a:xfrm>
                <a:off x="6131384" y="1574589"/>
                <a:ext cx="45879" cy="45879"/>
              </a:xfrm>
              <a:prstGeom prst="ellipse">
                <a:avLst/>
              </a:prstGeom>
              <a:solidFill>
                <a:srgbClr val="9EBF0D"/>
              </a:solidFill>
              <a:ln w="12700" cap="flat">
                <a:solidFill>
                  <a:schemeClr val="bg1">
                    <a:lumMod val="50000"/>
                  </a:schemeClr>
                </a:solid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sym typeface="Helvetica Neue Medium"/>
                </a:endParaRPr>
              </a:p>
            </p:txBody>
          </p:sp>
        </p:grpSp>
      </p:grpSp>
      <p:sp>
        <p:nvSpPr>
          <p:cNvPr id="100" name="Circle">
            <a:extLst>
              <a:ext uri="{FF2B5EF4-FFF2-40B4-BE49-F238E27FC236}">
                <a16:creationId xmlns:a16="http://schemas.microsoft.com/office/drawing/2014/main" id="{7C579675-9052-4BD6-B493-C704C37066E2}"/>
              </a:ext>
            </a:extLst>
          </p:cNvPr>
          <p:cNvSpPr/>
          <p:nvPr/>
        </p:nvSpPr>
        <p:spPr>
          <a:xfrm>
            <a:off x="6017370" y="4370618"/>
            <a:ext cx="768484" cy="768484"/>
          </a:xfrm>
          <a:prstGeom prst="ellipse">
            <a:avLst/>
          </a:prstGeom>
          <a:solidFill>
            <a:schemeClr val="bg1"/>
          </a:solidFill>
          <a:ln w="12700" cap="flat">
            <a:no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9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sym typeface="Helvetica Neue Medium"/>
            </a:endParaRPr>
          </a:p>
        </p:txBody>
      </p:sp>
      <p:sp>
        <p:nvSpPr>
          <p:cNvPr id="90" name="Freeform: Shape 89">
            <a:extLst>
              <a:ext uri="{FF2B5EF4-FFF2-40B4-BE49-F238E27FC236}">
                <a16:creationId xmlns:a16="http://schemas.microsoft.com/office/drawing/2014/main" id="{AAE8E5CD-6450-431A-809C-AC49CD705070}"/>
              </a:ext>
            </a:extLst>
          </p:cNvPr>
          <p:cNvSpPr/>
          <p:nvPr/>
        </p:nvSpPr>
        <p:spPr>
          <a:xfrm>
            <a:off x="6204021" y="4557144"/>
            <a:ext cx="395182" cy="395432"/>
          </a:xfrm>
          <a:custGeom>
            <a:avLst/>
            <a:gdLst>
              <a:gd name="connsiteX0" fmla="*/ 1395994 w 2790439"/>
              <a:gd name="connsiteY0" fmla="*/ 677509 h 2792220"/>
              <a:gd name="connsiteX1" fmla="*/ 1644959 w 2790439"/>
              <a:gd name="connsiteY1" fmla="*/ 722182 h 2792220"/>
              <a:gd name="connsiteX2" fmla="*/ 1454191 w 2790439"/>
              <a:gd name="connsiteY2" fmla="*/ 913676 h 2792220"/>
              <a:gd name="connsiteX3" fmla="*/ 1445337 w 2790439"/>
              <a:gd name="connsiteY3" fmla="*/ 912870 h 2792220"/>
              <a:gd name="connsiteX4" fmla="*/ 1389877 w 2790439"/>
              <a:gd name="connsiteY4" fmla="*/ 909812 h 2792220"/>
              <a:gd name="connsiteX5" fmla="*/ 1076275 w 2790439"/>
              <a:gd name="connsiteY5" fmla="*/ 1028217 h 2792220"/>
              <a:gd name="connsiteX6" fmla="*/ 930583 w 2790439"/>
              <a:gd name="connsiteY6" fmla="*/ 1543695 h 2792220"/>
              <a:gd name="connsiteX7" fmla="*/ 1345606 w 2790439"/>
              <a:gd name="connsiteY7" fmla="*/ 1881041 h 2792220"/>
              <a:gd name="connsiteX8" fmla="*/ 1395511 w 2790439"/>
              <a:gd name="connsiteY8" fmla="*/ 1883536 h 2792220"/>
              <a:gd name="connsiteX9" fmla="*/ 1875008 w 2790439"/>
              <a:gd name="connsiteY9" fmla="*/ 1481393 h 2792220"/>
              <a:gd name="connsiteX10" fmla="*/ 1878469 w 2790439"/>
              <a:gd name="connsiteY10" fmla="*/ 1337633 h 2792220"/>
              <a:gd name="connsiteX11" fmla="*/ 2069881 w 2790439"/>
              <a:gd name="connsiteY11" fmla="*/ 1146703 h 2792220"/>
              <a:gd name="connsiteX12" fmla="*/ 2021988 w 2790439"/>
              <a:gd name="connsiteY12" fmla="*/ 1748308 h 2792220"/>
              <a:gd name="connsiteX13" fmla="*/ 1486871 w 2790439"/>
              <a:gd name="connsiteY13" fmla="*/ 2109802 h 2792220"/>
              <a:gd name="connsiteX14" fmla="*/ 1396799 w 2790439"/>
              <a:gd name="connsiteY14" fmla="*/ 2115195 h 2792220"/>
              <a:gd name="connsiteX15" fmla="*/ 684114 w 2790439"/>
              <a:gd name="connsiteY15" fmla="*/ 1509807 h 2792220"/>
              <a:gd name="connsiteX16" fmla="*/ 676788 w 2790439"/>
              <a:gd name="connsiteY16" fmla="*/ 1405891 h 2792220"/>
              <a:gd name="connsiteX17" fmla="*/ 676869 w 2790439"/>
              <a:gd name="connsiteY17" fmla="*/ 1403878 h 2792220"/>
              <a:gd name="connsiteX18" fmla="*/ 676869 w 2790439"/>
              <a:gd name="connsiteY18" fmla="*/ 1401866 h 2792220"/>
              <a:gd name="connsiteX19" fmla="*/ 1303025 w 2790439"/>
              <a:gd name="connsiteY19" fmla="*/ 683224 h 2792220"/>
              <a:gd name="connsiteX20" fmla="*/ 1395994 w 2790439"/>
              <a:gd name="connsiteY20" fmla="*/ 677509 h 2792220"/>
              <a:gd name="connsiteX21" fmla="*/ 2307254 w 2790439"/>
              <a:gd name="connsiteY21" fmla="*/ 8854 h 2792220"/>
              <a:gd name="connsiteX22" fmla="*/ 2307254 w 2790439"/>
              <a:gd name="connsiteY22" fmla="*/ 9498 h 2792220"/>
              <a:gd name="connsiteX23" fmla="*/ 2306932 w 2790439"/>
              <a:gd name="connsiteY23" fmla="*/ 148348 h 2792220"/>
              <a:gd name="connsiteX24" fmla="*/ 2307013 w 2790439"/>
              <a:gd name="connsiteY24" fmla="*/ 207833 h 2792220"/>
              <a:gd name="connsiteX25" fmla="*/ 2307013 w 2790439"/>
              <a:gd name="connsiteY25" fmla="*/ 326721 h 2792220"/>
              <a:gd name="connsiteX26" fmla="*/ 2399016 w 2790439"/>
              <a:gd name="connsiteY26" fmla="*/ 251379 h 2792220"/>
              <a:gd name="connsiteX27" fmla="*/ 2519917 w 2790439"/>
              <a:gd name="connsiteY27" fmla="*/ 189963 h 2792220"/>
              <a:gd name="connsiteX28" fmla="*/ 2575939 w 2790439"/>
              <a:gd name="connsiteY28" fmla="*/ 218458 h 2792220"/>
              <a:gd name="connsiteX29" fmla="*/ 2543984 w 2790439"/>
              <a:gd name="connsiteY29" fmla="*/ 388056 h 2792220"/>
              <a:gd name="connsiteX30" fmla="*/ 2475484 w 2790439"/>
              <a:gd name="connsiteY30" fmla="*/ 469032 h 2792220"/>
              <a:gd name="connsiteX31" fmla="*/ 2782645 w 2790439"/>
              <a:gd name="connsiteY31" fmla="*/ 484809 h 2792220"/>
              <a:gd name="connsiteX32" fmla="*/ 2460110 w 2790439"/>
              <a:gd name="connsiteY32" fmla="*/ 807505 h 2792220"/>
              <a:gd name="connsiteX33" fmla="*/ 2446507 w 2790439"/>
              <a:gd name="connsiteY33" fmla="*/ 811369 h 2792220"/>
              <a:gd name="connsiteX34" fmla="*/ 2384205 w 2790439"/>
              <a:gd name="connsiteY34" fmla="*/ 811208 h 2792220"/>
              <a:gd name="connsiteX35" fmla="*/ 2287613 w 2790439"/>
              <a:gd name="connsiteY35" fmla="*/ 811288 h 2792220"/>
              <a:gd name="connsiteX36" fmla="*/ 2177982 w 2790439"/>
              <a:gd name="connsiteY36" fmla="*/ 810645 h 2792220"/>
              <a:gd name="connsiteX37" fmla="*/ 2175326 w 2790439"/>
              <a:gd name="connsiteY37" fmla="*/ 810645 h 2792220"/>
              <a:gd name="connsiteX38" fmla="*/ 2076319 w 2790439"/>
              <a:gd name="connsiteY38" fmla="*/ 852179 h 2792220"/>
              <a:gd name="connsiteX39" fmla="*/ 1470771 w 2790439"/>
              <a:gd name="connsiteY39" fmla="*/ 1458291 h 2792220"/>
              <a:gd name="connsiteX40" fmla="*/ 1392452 w 2790439"/>
              <a:gd name="connsiteY40" fmla="*/ 1493627 h 2792220"/>
              <a:gd name="connsiteX41" fmla="*/ 1329828 w 2790439"/>
              <a:gd name="connsiteY41" fmla="*/ 1468272 h 2792220"/>
              <a:gd name="connsiteX42" fmla="*/ 1298033 w 2790439"/>
              <a:gd name="connsiteY42" fmla="*/ 1399370 h 2792220"/>
              <a:gd name="connsiteX43" fmla="*/ 1327413 w 2790439"/>
              <a:gd name="connsiteY43" fmla="*/ 1327651 h 2792220"/>
              <a:gd name="connsiteX44" fmla="*/ 1471656 w 2790439"/>
              <a:gd name="connsiteY44" fmla="*/ 1182683 h 2792220"/>
              <a:gd name="connsiteX45" fmla="*/ 1533636 w 2790439"/>
              <a:gd name="connsiteY45" fmla="*/ 1120864 h 2792220"/>
              <a:gd name="connsiteX46" fmla="*/ 1625237 w 2790439"/>
              <a:gd name="connsiteY46" fmla="*/ 1029183 h 2792220"/>
              <a:gd name="connsiteX47" fmla="*/ 1941253 w 2790439"/>
              <a:gd name="connsiteY47" fmla="*/ 713811 h 2792220"/>
              <a:gd name="connsiteX48" fmla="*/ 1981257 w 2790439"/>
              <a:gd name="connsiteY48" fmla="*/ 617622 h 2792220"/>
              <a:gd name="connsiteX49" fmla="*/ 1980774 w 2790439"/>
              <a:gd name="connsiteY49" fmla="*/ 472252 h 2792220"/>
              <a:gd name="connsiteX50" fmla="*/ 1980453 w 2790439"/>
              <a:gd name="connsiteY50" fmla="*/ 346281 h 2792220"/>
              <a:gd name="connsiteX51" fmla="*/ 1988019 w 2790439"/>
              <a:gd name="connsiteY51" fmla="*/ 327928 h 2792220"/>
              <a:gd name="connsiteX52" fmla="*/ 2306288 w 2790439"/>
              <a:gd name="connsiteY52" fmla="*/ 9820 h 2792220"/>
              <a:gd name="connsiteX53" fmla="*/ 2307254 w 2790439"/>
              <a:gd name="connsiteY53" fmla="*/ 8854 h 2792220"/>
              <a:gd name="connsiteX54" fmla="*/ 1401949 w 2790439"/>
              <a:gd name="connsiteY54" fmla="*/ 0 h 2792220"/>
              <a:gd name="connsiteX55" fmla="*/ 1924348 w 2790439"/>
              <a:gd name="connsiteY55" fmla="*/ 104882 h 2792220"/>
              <a:gd name="connsiteX56" fmla="*/ 1922094 w 2790439"/>
              <a:gd name="connsiteY56" fmla="*/ 107136 h 2792220"/>
              <a:gd name="connsiteX57" fmla="*/ 1845465 w 2790439"/>
              <a:gd name="connsiteY57" fmla="*/ 183041 h 2792220"/>
              <a:gd name="connsiteX58" fmla="*/ 1780829 w 2790439"/>
              <a:gd name="connsiteY58" fmla="*/ 298065 h 2792220"/>
              <a:gd name="connsiteX59" fmla="*/ 1404766 w 2790439"/>
              <a:gd name="connsiteY59" fmla="*/ 232544 h 2792220"/>
              <a:gd name="connsiteX60" fmla="*/ 1400661 w 2790439"/>
              <a:gd name="connsiteY60" fmla="*/ 232544 h 2792220"/>
              <a:gd name="connsiteX61" fmla="*/ 650467 w 2790439"/>
              <a:gd name="connsiteY61" fmla="*/ 503403 h 2792220"/>
              <a:gd name="connsiteX62" fmla="*/ 245265 w 2790439"/>
              <a:gd name="connsiteY62" fmla="*/ 1221722 h 2792220"/>
              <a:gd name="connsiteX63" fmla="*/ 502762 w 2790439"/>
              <a:gd name="connsiteY63" fmla="*/ 2141676 h 2792220"/>
              <a:gd name="connsiteX64" fmla="*/ 1221161 w 2790439"/>
              <a:gd name="connsiteY64" fmla="*/ 2546878 h 2792220"/>
              <a:gd name="connsiteX65" fmla="*/ 1397522 w 2790439"/>
              <a:gd name="connsiteY65" fmla="*/ 2560159 h 2792220"/>
              <a:gd name="connsiteX66" fmla="*/ 2420426 w 2790439"/>
              <a:gd name="connsiteY66" fmla="*/ 1946883 h 2792220"/>
              <a:gd name="connsiteX67" fmla="*/ 2559276 w 2790439"/>
              <a:gd name="connsiteY67" fmla="*/ 1399451 h 2792220"/>
              <a:gd name="connsiteX68" fmla="*/ 2493675 w 2790439"/>
              <a:gd name="connsiteY68" fmla="*/ 1011153 h 2792220"/>
              <a:gd name="connsiteX69" fmla="*/ 2607089 w 2790439"/>
              <a:gd name="connsiteY69" fmla="*/ 948126 h 2792220"/>
              <a:gd name="connsiteX70" fmla="*/ 2663837 w 2790439"/>
              <a:gd name="connsiteY70" fmla="*/ 890977 h 2792220"/>
              <a:gd name="connsiteX71" fmla="*/ 2687260 w 2790439"/>
              <a:gd name="connsiteY71" fmla="*/ 867795 h 2792220"/>
              <a:gd name="connsiteX72" fmla="*/ 2778056 w 2790439"/>
              <a:gd name="connsiteY72" fmla="*/ 1205543 h 2792220"/>
              <a:gd name="connsiteX73" fmla="*/ 2789969 w 2790439"/>
              <a:gd name="connsiteY73" fmla="*/ 1383594 h 2792220"/>
              <a:gd name="connsiteX74" fmla="*/ 2789889 w 2790439"/>
              <a:gd name="connsiteY74" fmla="*/ 1384962 h 2792220"/>
              <a:gd name="connsiteX75" fmla="*/ 2789889 w 2790439"/>
              <a:gd name="connsiteY75" fmla="*/ 1386330 h 2792220"/>
              <a:gd name="connsiteX76" fmla="*/ 2469768 w 2790439"/>
              <a:gd name="connsiteY76" fmla="*/ 2287771 h 2792220"/>
              <a:gd name="connsiteX77" fmla="*/ 1635700 w 2790439"/>
              <a:gd name="connsiteY77" fmla="*/ 2770004 h 2792220"/>
              <a:gd name="connsiteX78" fmla="*/ 1373213 w 2790439"/>
              <a:gd name="connsiteY78" fmla="*/ 2792220 h 2792220"/>
              <a:gd name="connsiteX79" fmla="*/ 338637 w 2790439"/>
              <a:gd name="connsiteY79" fmla="*/ 2305560 h 2792220"/>
              <a:gd name="connsiteX80" fmla="*/ 9098 w 2790439"/>
              <a:gd name="connsiteY80" fmla="*/ 1557136 h 2792220"/>
              <a:gd name="connsiteX81" fmla="*/ 335819 w 2790439"/>
              <a:gd name="connsiteY81" fmla="*/ 490202 h 2792220"/>
              <a:gd name="connsiteX82" fmla="*/ 1189045 w 2790439"/>
              <a:gd name="connsiteY82" fmla="*/ 16340 h 2792220"/>
              <a:gd name="connsiteX83" fmla="*/ 1401949 w 2790439"/>
              <a:gd name="connsiteY83" fmla="*/ 0 h 27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790439" h="2792220">
                <a:moveTo>
                  <a:pt x="1395994" y="677509"/>
                </a:moveTo>
                <a:cubicBezTo>
                  <a:pt x="1481075" y="677509"/>
                  <a:pt x="1564547" y="692481"/>
                  <a:pt x="1644959" y="722182"/>
                </a:cubicBezTo>
                <a:cubicBezTo>
                  <a:pt x="1575011" y="791246"/>
                  <a:pt x="1512306" y="854191"/>
                  <a:pt x="1454191" y="913676"/>
                </a:cubicBezTo>
                <a:cubicBezTo>
                  <a:pt x="1451454" y="913514"/>
                  <a:pt x="1448154" y="913193"/>
                  <a:pt x="1445337" y="912870"/>
                </a:cubicBezTo>
                <a:cubicBezTo>
                  <a:pt x="1426662" y="910858"/>
                  <a:pt x="1408068" y="909812"/>
                  <a:pt x="1389877" y="909812"/>
                </a:cubicBezTo>
                <a:cubicBezTo>
                  <a:pt x="1275656" y="909812"/>
                  <a:pt x="1170130" y="949656"/>
                  <a:pt x="1076275" y="1028217"/>
                </a:cubicBezTo>
                <a:cubicBezTo>
                  <a:pt x="932273" y="1148795"/>
                  <a:pt x="872386" y="1360815"/>
                  <a:pt x="930583" y="1543695"/>
                </a:cubicBezTo>
                <a:cubicBezTo>
                  <a:pt x="988779" y="1726494"/>
                  <a:pt x="1155561" y="1862045"/>
                  <a:pt x="1345606" y="1881041"/>
                </a:cubicBezTo>
                <a:cubicBezTo>
                  <a:pt x="1362187" y="1882731"/>
                  <a:pt x="1379010" y="1883536"/>
                  <a:pt x="1395511" y="1883536"/>
                </a:cubicBezTo>
                <a:cubicBezTo>
                  <a:pt x="1630148" y="1883536"/>
                  <a:pt x="1836290" y="1710637"/>
                  <a:pt x="1875008" y="1481393"/>
                </a:cubicBezTo>
                <a:cubicBezTo>
                  <a:pt x="1884586" y="1424807"/>
                  <a:pt x="1885713" y="1380213"/>
                  <a:pt x="1878469" y="1337633"/>
                </a:cubicBezTo>
                <a:cubicBezTo>
                  <a:pt x="1949222" y="1267926"/>
                  <a:pt x="2012168" y="1205140"/>
                  <a:pt x="2069881" y="1146703"/>
                </a:cubicBezTo>
                <a:cubicBezTo>
                  <a:pt x="2144176" y="1343348"/>
                  <a:pt x="2127514" y="1560035"/>
                  <a:pt x="2021988" y="1748308"/>
                </a:cubicBezTo>
                <a:cubicBezTo>
                  <a:pt x="1908573" y="1950668"/>
                  <a:pt x="1713539" y="2082434"/>
                  <a:pt x="1486871" y="2109802"/>
                </a:cubicBezTo>
                <a:cubicBezTo>
                  <a:pt x="1457008" y="2113343"/>
                  <a:pt x="1426662" y="2115195"/>
                  <a:pt x="1396799" y="2115195"/>
                </a:cubicBezTo>
                <a:cubicBezTo>
                  <a:pt x="1042227" y="2115195"/>
                  <a:pt x="742471" y="1860596"/>
                  <a:pt x="684114" y="1509807"/>
                </a:cubicBezTo>
                <a:cubicBezTo>
                  <a:pt x="677674" y="1471251"/>
                  <a:pt x="675098" y="1434386"/>
                  <a:pt x="676788" y="1405891"/>
                </a:cubicBezTo>
                <a:lnTo>
                  <a:pt x="676869" y="1403878"/>
                </a:lnTo>
                <a:lnTo>
                  <a:pt x="676869" y="1401866"/>
                </a:lnTo>
                <a:cubicBezTo>
                  <a:pt x="671798" y="1041981"/>
                  <a:pt x="946842" y="726288"/>
                  <a:pt x="1303025" y="683224"/>
                </a:cubicBezTo>
                <a:cubicBezTo>
                  <a:pt x="1334256" y="679441"/>
                  <a:pt x="1365568" y="677509"/>
                  <a:pt x="1395994" y="677509"/>
                </a:cubicBezTo>
                <a:close/>
                <a:moveTo>
                  <a:pt x="2307254" y="8854"/>
                </a:moveTo>
                <a:cubicBezTo>
                  <a:pt x="2307254" y="9015"/>
                  <a:pt x="2307254" y="9256"/>
                  <a:pt x="2307254" y="9498"/>
                </a:cubicBezTo>
                <a:cubicBezTo>
                  <a:pt x="2306771" y="55298"/>
                  <a:pt x="2306851" y="100455"/>
                  <a:pt x="2306932" y="148348"/>
                </a:cubicBezTo>
                <a:cubicBezTo>
                  <a:pt x="2306932" y="167827"/>
                  <a:pt x="2307013" y="187629"/>
                  <a:pt x="2307013" y="207833"/>
                </a:cubicBezTo>
                <a:lnTo>
                  <a:pt x="2307013" y="326721"/>
                </a:lnTo>
                <a:lnTo>
                  <a:pt x="2399016" y="251379"/>
                </a:lnTo>
                <a:cubicBezTo>
                  <a:pt x="2448841" y="210650"/>
                  <a:pt x="2489490" y="189963"/>
                  <a:pt x="2519917" y="189963"/>
                </a:cubicBezTo>
                <a:cubicBezTo>
                  <a:pt x="2532071" y="189963"/>
                  <a:pt x="2551147" y="192941"/>
                  <a:pt x="2575939" y="218458"/>
                </a:cubicBezTo>
                <a:cubicBezTo>
                  <a:pt x="2596787" y="239949"/>
                  <a:pt x="2635665" y="279874"/>
                  <a:pt x="2543984" y="388056"/>
                </a:cubicBezTo>
                <a:lnTo>
                  <a:pt x="2475484" y="469032"/>
                </a:lnTo>
                <a:cubicBezTo>
                  <a:pt x="2475484" y="469032"/>
                  <a:pt x="2759463" y="484970"/>
                  <a:pt x="2782645" y="484809"/>
                </a:cubicBezTo>
                <a:cubicBezTo>
                  <a:pt x="2679131" y="588081"/>
                  <a:pt x="2568615" y="698517"/>
                  <a:pt x="2460110" y="807505"/>
                </a:cubicBezTo>
                <a:cubicBezTo>
                  <a:pt x="2457937" y="809679"/>
                  <a:pt x="2456246" y="811369"/>
                  <a:pt x="2446507" y="811369"/>
                </a:cubicBezTo>
                <a:cubicBezTo>
                  <a:pt x="2425417" y="811208"/>
                  <a:pt x="2404811" y="811208"/>
                  <a:pt x="2384205" y="811208"/>
                </a:cubicBezTo>
                <a:lnTo>
                  <a:pt x="2287613" y="811288"/>
                </a:lnTo>
                <a:cubicBezTo>
                  <a:pt x="2257509" y="811288"/>
                  <a:pt x="2217826" y="811208"/>
                  <a:pt x="2177982" y="810645"/>
                </a:cubicBezTo>
                <a:lnTo>
                  <a:pt x="2175326" y="810645"/>
                </a:lnTo>
                <a:cubicBezTo>
                  <a:pt x="2135965" y="810645"/>
                  <a:pt x="2104492" y="823845"/>
                  <a:pt x="2076319" y="852179"/>
                </a:cubicBezTo>
                <a:cubicBezTo>
                  <a:pt x="1869452" y="1060253"/>
                  <a:pt x="1663069" y="1266396"/>
                  <a:pt x="1470771" y="1458291"/>
                </a:cubicBezTo>
                <a:cubicBezTo>
                  <a:pt x="1447991" y="1481070"/>
                  <a:pt x="1420141" y="1493627"/>
                  <a:pt x="1392452" y="1493627"/>
                </a:cubicBezTo>
                <a:cubicBezTo>
                  <a:pt x="1369270" y="1493627"/>
                  <a:pt x="1347617" y="1484853"/>
                  <a:pt x="1329828" y="1468272"/>
                </a:cubicBezTo>
                <a:cubicBezTo>
                  <a:pt x="1309946" y="1449758"/>
                  <a:pt x="1298597" y="1425289"/>
                  <a:pt x="1298033" y="1399370"/>
                </a:cubicBezTo>
                <a:cubicBezTo>
                  <a:pt x="1297389" y="1373129"/>
                  <a:pt x="1307853" y="1347693"/>
                  <a:pt x="1327413" y="1327651"/>
                </a:cubicBezTo>
                <a:cubicBezTo>
                  <a:pt x="1374904" y="1278953"/>
                  <a:pt x="1424085" y="1230013"/>
                  <a:pt x="1471656" y="1182683"/>
                </a:cubicBezTo>
                <a:cubicBezTo>
                  <a:pt x="1492343" y="1162077"/>
                  <a:pt x="1513030" y="1141551"/>
                  <a:pt x="1533636" y="1120864"/>
                </a:cubicBezTo>
                <a:lnTo>
                  <a:pt x="1625237" y="1029183"/>
                </a:lnTo>
                <a:cubicBezTo>
                  <a:pt x="1728670" y="925669"/>
                  <a:pt x="1835646" y="818613"/>
                  <a:pt x="1941253" y="713811"/>
                </a:cubicBezTo>
                <a:cubicBezTo>
                  <a:pt x="1968700" y="686605"/>
                  <a:pt x="1981740" y="655132"/>
                  <a:pt x="1981257" y="617622"/>
                </a:cubicBezTo>
                <a:cubicBezTo>
                  <a:pt x="1980614" y="569326"/>
                  <a:pt x="1980694" y="519904"/>
                  <a:pt x="1980774" y="472252"/>
                </a:cubicBezTo>
                <a:cubicBezTo>
                  <a:pt x="1980855" y="431039"/>
                  <a:pt x="1980855" y="388378"/>
                  <a:pt x="1980453" y="346281"/>
                </a:cubicBezTo>
                <a:cubicBezTo>
                  <a:pt x="1980372" y="337668"/>
                  <a:pt x="1981821" y="334046"/>
                  <a:pt x="1988019" y="327928"/>
                </a:cubicBezTo>
                <a:cubicBezTo>
                  <a:pt x="2088796" y="227956"/>
                  <a:pt x="2192874" y="123879"/>
                  <a:pt x="2306288" y="9820"/>
                </a:cubicBezTo>
                <a:cubicBezTo>
                  <a:pt x="2306610" y="9498"/>
                  <a:pt x="2306932" y="9176"/>
                  <a:pt x="2307254" y="8854"/>
                </a:cubicBezTo>
                <a:close/>
                <a:moveTo>
                  <a:pt x="1401949" y="0"/>
                </a:moveTo>
                <a:cubicBezTo>
                  <a:pt x="1579597" y="0"/>
                  <a:pt x="1755071" y="35256"/>
                  <a:pt x="1924348" y="104882"/>
                </a:cubicBezTo>
                <a:cubicBezTo>
                  <a:pt x="1923624" y="105607"/>
                  <a:pt x="1922818" y="106411"/>
                  <a:pt x="1922094" y="107136"/>
                </a:cubicBezTo>
                <a:cubicBezTo>
                  <a:pt x="1897141" y="132411"/>
                  <a:pt x="1871384" y="158571"/>
                  <a:pt x="1845465" y="183041"/>
                </a:cubicBezTo>
                <a:cubicBezTo>
                  <a:pt x="1811819" y="214916"/>
                  <a:pt x="1790166" y="253472"/>
                  <a:pt x="1780829" y="298065"/>
                </a:cubicBezTo>
                <a:cubicBezTo>
                  <a:pt x="1659446" y="254519"/>
                  <a:pt x="1533152" y="232544"/>
                  <a:pt x="1404766" y="232544"/>
                </a:cubicBezTo>
                <a:lnTo>
                  <a:pt x="1400661" y="232544"/>
                </a:lnTo>
                <a:cubicBezTo>
                  <a:pt x="1115877" y="233591"/>
                  <a:pt x="863451" y="324709"/>
                  <a:pt x="650467" y="503403"/>
                </a:cubicBezTo>
                <a:cubicBezTo>
                  <a:pt x="423315" y="694010"/>
                  <a:pt x="286960" y="935650"/>
                  <a:pt x="245265" y="1221722"/>
                </a:cubicBezTo>
                <a:cubicBezTo>
                  <a:pt x="195037" y="1566071"/>
                  <a:pt x="281648" y="1875567"/>
                  <a:pt x="502762" y="2141676"/>
                </a:cubicBezTo>
                <a:cubicBezTo>
                  <a:pt x="689827" y="2366895"/>
                  <a:pt x="931548" y="2503251"/>
                  <a:pt x="1221161" y="2546878"/>
                </a:cubicBezTo>
                <a:cubicBezTo>
                  <a:pt x="1279519" y="2555652"/>
                  <a:pt x="1338923" y="2560159"/>
                  <a:pt x="1397522" y="2560159"/>
                </a:cubicBezTo>
                <a:cubicBezTo>
                  <a:pt x="1823410" y="2560159"/>
                  <a:pt x="2215411" y="2325120"/>
                  <a:pt x="2420426" y="1946883"/>
                </a:cubicBezTo>
                <a:cubicBezTo>
                  <a:pt x="2511464" y="1778814"/>
                  <a:pt x="2558230" y="1594646"/>
                  <a:pt x="2559276" y="1399451"/>
                </a:cubicBezTo>
                <a:cubicBezTo>
                  <a:pt x="2560001" y="1264947"/>
                  <a:pt x="2537946" y="1134468"/>
                  <a:pt x="2493675" y="1011153"/>
                </a:cubicBezTo>
                <a:cubicBezTo>
                  <a:pt x="2537704" y="1002057"/>
                  <a:pt x="2575777" y="980968"/>
                  <a:pt x="2607089" y="948126"/>
                </a:cubicBezTo>
                <a:cubicBezTo>
                  <a:pt x="2625442" y="928889"/>
                  <a:pt x="2644921" y="909570"/>
                  <a:pt x="2663837" y="890977"/>
                </a:cubicBezTo>
                <a:cubicBezTo>
                  <a:pt x="2671564" y="883330"/>
                  <a:pt x="2679372" y="875602"/>
                  <a:pt x="2687260" y="867795"/>
                </a:cubicBezTo>
                <a:cubicBezTo>
                  <a:pt x="2731290" y="975897"/>
                  <a:pt x="2761716" y="1089231"/>
                  <a:pt x="2778056" y="1205543"/>
                </a:cubicBezTo>
                <a:cubicBezTo>
                  <a:pt x="2787877" y="1275652"/>
                  <a:pt x="2791901" y="1335539"/>
                  <a:pt x="2789969" y="1383594"/>
                </a:cubicBezTo>
                <a:lnTo>
                  <a:pt x="2789889" y="1384962"/>
                </a:lnTo>
                <a:lnTo>
                  <a:pt x="2789889" y="1386330"/>
                </a:lnTo>
                <a:cubicBezTo>
                  <a:pt x="2792545" y="1713775"/>
                  <a:pt x="2678889" y="2033977"/>
                  <a:pt x="2469768" y="2287771"/>
                </a:cubicBezTo>
                <a:cubicBezTo>
                  <a:pt x="2258072" y="2544785"/>
                  <a:pt x="1961858" y="2715993"/>
                  <a:pt x="1635700" y="2770004"/>
                </a:cubicBezTo>
                <a:cubicBezTo>
                  <a:pt x="1546353" y="2784735"/>
                  <a:pt x="1458052" y="2792220"/>
                  <a:pt x="1373213" y="2792220"/>
                </a:cubicBezTo>
                <a:cubicBezTo>
                  <a:pt x="975175" y="2792220"/>
                  <a:pt x="627124" y="2628498"/>
                  <a:pt x="338637" y="2305560"/>
                </a:cubicBezTo>
                <a:cubicBezTo>
                  <a:pt x="150524" y="2094990"/>
                  <a:pt x="39605" y="1843128"/>
                  <a:pt x="9098" y="1557136"/>
                </a:cubicBezTo>
                <a:cubicBezTo>
                  <a:pt x="-33965" y="1154108"/>
                  <a:pt x="75988" y="795109"/>
                  <a:pt x="335819" y="490202"/>
                </a:cubicBezTo>
                <a:cubicBezTo>
                  <a:pt x="559349" y="227876"/>
                  <a:pt x="846467" y="68419"/>
                  <a:pt x="1189045" y="16340"/>
                </a:cubicBezTo>
                <a:cubicBezTo>
                  <a:pt x="1260281" y="5473"/>
                  <a:pt x="1331920" y="0"/>
                  <a:pt x="1401949" y="0"/>
                </a:cubicBezTo>
                <a:close/>
              </a:path>
            </a:pathLst>
          </a:custGeom>
          <a:solidFill>
            <a:srgbClr val="9EBF0D"/>
          </a:solidFill>
          <a:ln w="80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501BB2F-E0E9-45E3-BCD7-5ED3AB29104E}"/>
              </a:ext>
            </a:extLst>
          </p:cNvPr>
          <p:cNvSpPr txBox="1"/>
          <p:nvPr/>
        </p:nvSpPr>
        <p:spPr>
          <a:xfrm>
            <a:off x="402772" y="2740775"/>
            <a:ext cx="4419600" cy="2912464"/>
          </a:xfrm>
          <a:prstGeom prst="rect">
            <a:avLst/>
          </a:prstGeom>
          <a:noFill/>
        </p:spPr>
        <p:txBody>
          <a:bodyPr wrap="square" lIns="91440" tIns="45720" rIns="91440" bIns="45720" rtlCol="0" anchor="t" anchorCtr="0">
            <a:spAutoFit/>
          </a:bodyPr>
          <a:lstStyle>
            <a:defPPr>
              <a:defRPr lang="en-US"/>
            </a:defPPr>
            <a:lvl1pPr>
              <a:lnSpc>
                <a:spcPts val="1600"/>
              </a:lnSpc>
              <a:defRPr sz="1000">
                <a:solidFill>
                  <a:schemeClr val="tx2"/>
                </a:solidFill>
                <a:latin typeface="Century Gothic" panose="020B0502020202020204" pitchFamily="34" charset="0"/>
              </a:defRPr>
            </a:lvl1pPr>
          </a:lstStyle>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Nebuďte přehnaně důvěřiví, nikdy nevíte, kdo je druhé straně</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Nesdělujte citlivé informace (osobní údaje, osobní fotografie, hesla k účtům, apod.)</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Respektujte ostatní uživatele</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Seznamte se s pravidly služeb internetu a GSM sítí</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Zablokujte útočníkovi možnost přístupu k vám, změňte svou virtuální identitu</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Ukončete s útočníkem komunikaci, nechtějte se pomstít</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Pokuste se útočníka odhalit, identifikovat</a:t>
            </a:r>
          </a:p>
          <a:p>
            <a:pPr marL="171450" lvl="0" indent="-171450" algn="just">
              <a:lnSpc>
                <a:spcPts val="1700"/>
              </a:lnSpc>
              <a:buFont typeface="Arial" panose="020B0604020202020204" pitchFamily="34" charset="0"/>
              <a:buChar char="•"/>
            </a:pPr>
            <a:r>
              <a:rPr lang="cs-CZ" sz="1400" dirty="0">
                <a:solidFill>
                  <a:srgbClr val="F5F5F5"/>
                </a:solidFill>
                <a:latin typeface="Arial Nova"/>
                <a:sym typeface="Helvetica Neue"/>
              </a:rPr>
              <a:t>Uschovejte si důkazy pro možné vyšetřování (zprávy, videozáznamy, odkazy na weby, blogy…)</a:t>
            </a:r>
            <a:endParaRPr kumimoji="0" lang="cs-CZ" sz="1400" b="0" i="0" u="none" strike="noStrike" kern="1200" cap="none" spc="0" normalizeH="0" baseline="0" dirty="0">
              <a:ln>
                <a:noFill/>
              </a:ln>
              <a:solidFill>
                <a:srgbClr val="F5F5F5"/>
              </a:solidFill>
              <a:effectLst/>
              <a:uLnTx/>
              <a:uFillTx/>
              <a:latin typeface="Arial Nova"/>
              <a:sym typeface="Helvetica Neue"/>
            </a:endParaRPr>
          </a:p>
        </p:txBody>
      </p:sp>
      <p:sp>
        <p:nvSpPr>
          <p:cNvPr id="76" name="TextBox 75">
            <a:extLst>
              <a:ext uri="{FF2B5EF4-FFF2-40B4-BE49-F238E27FC236}">
                <a16:creationId xmlns:a16="http://schemas.microsoft.com/office/drawing/2014/main" id="{FD511080-6501-41B7-87A8-F6E8E8737DC1}"/>
              </a:ext>
            </a:extLst>
          </p:cNvPr>
          <p:cNvSpPr txBox="1"/>
          <p:nvPr/>
        </p:nvSpPr>
        <p:spPr>
          <a:xfrm>
            <a:off x="1724668" y="2041164"/>
            <a:ext cx="202337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b="1" noProof="0" dirty="0">
                <a:solidFill>
                  <a:srgbClr val="F5F5F5"/>
                </a:solidFill>
                <a:latin typeface="Arial Nova"/>
              </a:rPr>
              <a:t>KYBERŠIKANA</a:t>
            </a:r>
            <a:endParaRPr kumimoji="0" lang="en-US" sz="2000" b="1" i="0" u="none" strike="noStrike" kern="1200" cap="none" spc="0" normalizeH="0" baseline="0" noProof="0" dirty="0">
              <a:ln>
                <a:noFill/>
              </a:ln>
              <a:solidFill>
                <a:srgbClr val="F5F5F5"/>
              </a:solidFill>
              <a:effectLst/>
              <a:uLnTx/>
              <a:uFillTx/>
              <a:latin typeface="Arial Nova"/>
            </a:endParaRPr>
          </a:p>
        </p:txBody>
      </p:sp>
      <p:sp>
        <p:nvSpPr>
          <p:cNvPr id="124" name="Rounded Rectangle">
            <a:extLst>
              <a:ext uri="{FF2B5EF4-FFF2-40B4-BE49-F238E27FC236}">
                <a16:creationId xmlns:a16="http://schemas.microsoft.com/office/drawing/2014/main" id="{3E04F23D-C244-2176-0107-61D5A50958A6}"/>
              </a:ext>
            </a:extLst>
          </p:cNvPr>
          <p:cNvSpPr/>
          <p:nvPr/>
        </p:nvSpPr>
        <p:spPr>
          <a:xfrm>
            <a:off x="718312" y="839486"/>
            <a:ext cx="3714895" cy="402976"/>
          </a:xfrm>
          <a:prstGeom prst="roundRect">
            <a:avLst>
              <a:gd name="adj" fmla="val 50000"/>
            </a:avLst>
          </a:prstGeom>
          <a:solidFill>
            <a:srgbClr val="9EBF0D"/>
          </a:solidFill>
          <a:ln w="12700" cap="flat">
            <a:noFill/>
            <a:miter lim="400000"/>
          </a:ln>
          <a:effectLst/>
        </p:spPr>
        <p:txBody>
          <a:bodyPr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b="1" i="0" u="none" strike="noStrike" kern="1200" cap="none" spc="300" normalizeH="0" baseline="0" noProof="0" dirty="0">
                <a:ln>
                  <a:noFill/>
                </a:ln>
                <a:solidFill>
                  <a:schemeClr val="bg1"/>
                </a:solidFill>
                <a:effectLst/>
                <a:uLnTx/>
                <a:uFillTx/>
                <a:latin typeface="Arial Nova"/>
                <a:sym typeface="Montserrat ExtraBold"/>
              </a:rPr>
              <a:t>JAK SE BRÁNIT?</a:t>
            </a:r>
            <a:endParaRPr kumimoji="0" lang="en-US" b="1" i="0" u="none" strike="noStrike" kern="1200" cap="none" spc="300" normalizeH="0" baseline="0" noProof="0" dirty="0">
              <a:ln>
                <a:noFill/>
              </a:ln>
              <a:solidFill>
                <a:schemeClr val="bg1"/>
              </a:solidFill>
              <a:effectLst/>
              <a:uLnTx/>
              <a:uFillTx/>
              <a:latin typeface="Arial Nova"/>
              <a:sym typeface="Montserrat ExtraBold"/>
            </a:endParaRPr>
          </a:p>
        </p:txBody>
      </p:sp>
      <p:pic>
        <p:nvPicPr>
          <p:cNvPr id="8" name="Obrázek 7" descr="Obsah obrázku Písmo, logo, Grafika, text&#10;&#10;Popis se vygeneroval automaticky.">
            <a:extLst>
              <a:ext uri="{FF2B5EF4-FFF2-40B4-BE49-F238E27FC236}">
                <a16:creationId xmlns:a16="http://schemas.microsoft.com/office/drawing/2014/main" id="{88164A1D-4739-C818-633E-DFE3100DCF0F}"/>
              </a:ext>
            </a:extLst>
          </p:cNvPr>
          <p:cNvPicPr>
            <a:picLocks noChangeAspect="1"/>
          </p:cNvPicPr>
          <p:nvPr/>
        </p:nvPicPr>
        <p:blipFill>
          <a:blip r:embed="rId2"/>
          <a:stretch>
            <a:fillRect/>
          </a:stretch>
        </p:blipFill>
        <p:spPr>
          <a:xfrm>
            <a:off x="10153650" y="714375"/>
            <a:ext cx="1181100" cy="447675"/>
          </a:xfrm>
          <a:prstGeom prst="rect">
            <a:avLst/>
          </a:prstGeom>
        </p:spPr>
      </p:pic>
    </p:spTree>
    <p:extLst>
      <p:ext uri="{BB962C8B-B14F-4D97-AF65-F5344CB8AC3E}">
        <p14:creationId xmlns:p14="http://schemas.microsoft.com/office/powerpoint/2010/main" val="40578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p:cTn id="7" dur="1500" fill="hold"/>
                                        <p:tgtEl>
                                          <p:spTgt spid="182"/>
                                        </p:tgtEl>
                                        <p:attrNameLst>
                                          <p:attrName>ppt_x</p:attrName>
                                        </p:attrNameLst>
                                      </p:cBhvr>
                                      <p:tavLst>
                                        <p:tav tm="0">
                                          <p:val>
                                            <p:strVal val="#ppt_x-#ppt_w/2"/>
                                          </p:val>
                                        </p:tav>
                                        <p:tav tm="100000">
                                          <p:val>
                                            <p:strVal val="#ppt_x"/>
                                          </p:val>
                                        </p:tav>
                                      </p:tavLst>
                                    </p:anim>
                                    <p:anim calcmode="lin" valueType="num">
                                      <p:cBhvr>
                                        <p:cTn id="8" dur="1500" fill="hold"/>
                                        <p:tgtEl>
                                          <p:spTgt spid="182"/>
                                        </p:tgtEl>
                                        <p:attrNameLst>
                                          <p:attrName>ppt_y</p:attrName>
                                        </p:attrNameLst>
                                      </p:cBhvr>
                                      <p:tavLst>
                                        <p:tav tm="0">
                                          <p:val>
                                            <p:strVal val="#ppt_y"/>
                                          </p:val>
                                        </p:tav>
                                        <p:tav tm="100000">
                                          <p:val>
                                            <p:strVal val="#ppt_y"/>
                                          </p:val>
                                        </p:tav>
                                      </p:tavLst>
                                    </p:anim>
                                    <p:anim calcmode="lin" valueType="num">
                                      <p:cBhvr>
                                        <p:cTn id="9" dur="1500" fill="hold"/>
                                        <p:tgtEl>
                                          <p:spTgt spid="182"/>
                                        </p:tgtEl>
                                        <p:attrNameLst>
                                          <p:attrName>ppt_w</p:attrName>
                                        </p:attrNameLst>
                                      </p:cBhvr>
                                      <p:tavLst>
                                        <p:tav tm="0">
                                          <p:val>
                                            <p:fltVal val="0"/>
                                          </p:val>
                                        </p:tav>
                                        <p:tav tm="100000">
                                          <p:val>
                                            <p:strVal val="#ppt_w"/>
                                          </p:val>
                                        </p:tav>
                                      </p:tavLst>
                                    </p:anim>
                                    <p:anim calcmode="lin" valueType="num">
                                      <p:cBhvr>
                                        <p:cTn id="10" dur="1500" fill="hold"/>
                                        <p:tgtEl>
                                          <p:spTgt spid="182"/>
                                        </p:tgtEl>
                                        <p:attrNameLst>
                                          <p:attrName>ppt_h</p:attrName>
                                        </p:attrNameLst>
                                      </p:cBhvr>
                                      <p:tavLst>
                                        <p:tav tm="0">
                                          <p:val>
                                            <p:strVal val="#ppt_h"/>
                                          </p:val>
                                        </p:tav>
                                        <p:tav tm="100000">
                                          <p:val>
                                            <p:strVal val="#ppt_h"/>
                                          </p:val>
                                        </p:tav>
                                      </p:tavLst>
                                    </p:anim>
                                  </p:childTnLst>
                                </p:cTn>
                              </p:par>
                              <p:par>
                                <p:cTn id="11" presetID="42"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anim calcmode="lin" valueType="num">
                                      <p:cBhvr>
                                        <p:cTn id="14" dur="1500" fill="hold"/>
                                        <p:tgtEl>
                                          <p:spTgt spid="5"/>
                                        </p:tgtEl>
                                        <p:attrNameLst>
                                          <p:attrName>ppt_x</p:attrName>
                                        </p:attrNameLst>
                                      </p:cBhvr>
                                      <p:tavLst>
                                        <p:tav tm="0">
                                          <p:val>
                                            <p:strVal val="#ppt_x"/>
                                          </p:val>
                                        </p:tav>
                                        <p:tav tm="100000">
                                          <p:val>
                                            <p:strVal val="#ppt_x"/>
                                          </p:val>
                                        </p:tav>
                                      </p:tavLst>
                                    </p:anim>
                                    <p:anim calcmode="lin" valueType="num">
                                      <p:cBhvr>
                                        <p:cTn id="15" dur="1500" fill="hold"/>
                                        <p:tgtEl>
                                          <p:spTgt spid="5"/>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250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1500"/>
                                        <p:tgtEl>
                                          <p:spTgt spid="76"/>
                                        </p:tgtEl>
                                      </p:cBhvr>
                                    </p:animEffect>
                                  </p:childTnLst>
                                </p:cTn>
                              </p:par>
                              <p:par>
                                <p:cTn id="19" presetID="10" presetClass="entr" presetSubtype="0" fill="hold" grpId="0" nodeType="withEffect">
                                  <p:stCondLst>
                                    <p:cond delay="2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500"/>
                                        <p:tgtEl>
                                          <p:spTgt spid="7"/>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500"/>
                                        <p:tgtEl>
                                          <p:spTgt spid="34"/>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1500"/>
                                        <p:tgtEl>
                                          <p:spTgt spid="110"/>
                                        </p:tgtEl>
                                      </p:cBhvr>
                                    </p:animEffect>
                                  </p:childTnLst>
                                </p:cTn>
                              </p:par>
                              <p:par>
                                <p:cTn id="28" presetID="17" presetClass="entr" presetSubtype="1" fill="hold" nodeType="withEffect">
                                  <p:stCondLst>
                                    <p:cond delay="1500"/>
                                  </p:stCondLst>
                                  <p:childTnLst>
                                    <p:set>
                                      <p:cBhvr>
                                        <p:cTn id="29" dur="1" fill="hold">
                                          <p:stCondLst>
                                            <p:cond delay="0"/>
                                          </p:stCondLst>
                                        </p:cTn>
                                        <p:tgtEl>
                                          <p:spTgt spid="2"/>
                                        </p:tgtEl>
                                        <p:attrNameLst>
                                          <p:attrName>style.visibility</p:attrName>
                                        </p:attrNameLst>
                                      </p:cBhvr>
                                      <p:to>
                                        <p:strVal val="visible"/>
                                      </p:to>
                                    </p:set>
                                    <p:anim calcmode="lin" valueType="num">
                                      <p:cBhvr>
                                        <p:cTn id="30" dur="1500" fill="hold"/>
                                        <p:tgtEl>
                                          <p:spTgt spid="2"/>
                                        </p:tgtEl>
                                        <p:attrNameLst>
                                          <p:attrName>ppt_x</p:attrName>
                                        </p:attrNameLst>
                                      </p:cBhvr>
                                      <p:tavLst>
                                        <p:tav tm="0">
                                          <p:val>
                                            <p:strVal val="#ppt_x"/>
                                          </p:val>
                                        </p:tav>
                                        <p:tav tm="100000">
                                          <p:val>
                                            <p:strVal val="#ppt_x"/>
                                          </p:val>
                                        </p:tav>
                                      </p:tavLst>
                                    </p:anim>
                                    <p:anim calcmode="lin" valueType="num">
                                      <p:cBhvr>
                                        <p:cTn id="31" dur="1500" fill="hold"/>
                                        <p:tgtEl>
                                          <p:spTgt spid="2"/>
                                        </p:tgtEl>
                                        <p:attrNameLst>
                                          <p:attrName>ppt_y</p:attrName>
                                        </p:attrNameLst>
                                      </p:cBhvr>
                                      <p:tavLst>
                                        <p:tav tm="0">
                                          <p:val>
                                            <p:strVal val="#ppt_y-#ppt_h/2"/>
                                          </p:val>
                                        </p:tav>
                                        <p:tav tm="100000">
                                          <p:val>
                                            <p:strVal val="#ppt_y"/>
                                          </p:val>
                                        </p:tav>
                                      </p:tavLst>
                                    </p:anim>
                                    <p:anim calcmode="lin" valueType="num">
                                      <p:cBhvr>
                                        <p:cTn id="32" dur="1500" fill="hold"/>
                                        <p:tgtEl>
                                          <p:spTgt spid="2"/>
                                        </p:tgtEl>
                                        <p:attrNameLst>
                                          <p:attrName>ppt_w</p:attrName>
                                        </p:attrNameLst>
                                      </p:cBhvr>
                                      <p:tavLst>
                                        <p:tav tm="0">
                                          <p:val>
                                            <p:strVal val="#ppt_w"/>
                                          </p:val>
                                        </p:tav>
                                        <p:tav tm="100000">
                                          <p:val>
                                            <p:strVal val="#ppt_w"/>
                                          </p:val>
                                        </p:tav>
                                      </p:tavLst>
                                    </p:anim>
                                    <p:anim calcmode="lin" valueType="num">
                                      <p:cBhvr>
                                        <p:cTn id="33" dur="1500" fill="hold"/>
                                        <p:tgtEl>
                                          <p:spTgt spid="2"/>
                                        </p:tgtEl>
                                        <p:attrNameLst>
                                          <p:attrName>ppt_h</p:attrName>
                                        </p:attrNameLst>
                                      </p:cBhvr>
                                      <p:tavLst>
                                        <p:tav tm="0">
                                          <p:val>
                                            <p:fltVal val="0"/>
                                          </p:val>
                                        </p:tav>
                                        <p:tav tm="100000">
                                          <p:val>
                                            <p:strVal val="#ppt_h"/>
                                          </p:val>
                                        </p:tav>
                                      </p:tavLst>
                                    </p:anim>
                                  </p:childTnLst>
                                </p:cTn>
                              </p:par>
                              <p:par>
                                <p:cTn id="34" presetID="0" presetClass="path" presetSubtype="0" repeatCount="indefinite" autoRev="1" fill="hold" nodeType="withEffect">
                                  <p:stCondLst>
                                    <p:cond delay="3000"/>
                                  </p:stCondLst>
                                  <p:endCondLst>
                                    <p:cond evt="onNext" delay="0">
                                      <p:tgtEl>
                                        <p:sldTgt/>
                                      </p:tgtEl>
                                    </p:cond>
                                  </p:endCondLst>
                                  <p:childTnLst>
                                    <p:animMotion origin="layout" path="M 3.33333E-6 2.22222E-6 L 0.00078 0.02083 " pathEditMode="relative" rAng="0" ptsTypes="AA">
                                      <p:cBhvr>
                                        <p:cTn id="35" dur="2000" fill="hold"/>
                                        <p:tgtEl>
                                          <p:spTgt spid="2"/>
                                        </p:tgtEl>
                                        <p:attrNameLst>
                                          <p:attrName>ppt_x</p:attrName>
                                          <p:attrName>ppt_y</p:attrName>
                                        </p:attrNameLst>
                                      </p:cBhvr>
                                      <p:rCtr x="39" y="1042"/>
                                    </p:animMotion>
                                  </p:childTnLst>
                                </p:cTn>
                              </p:par>
                              <p:par>
                                <p:cTn id="36" presetID="17" presetClass="entr" presetSubtype="1" fill="hold" nodeType="withEffect">
                                  <p:stCondLst>
                                    <p:cond delay="1500"/>
                                  </p:stCondLst>
                                  <p:childTnLst>
                                    <p:set>
                                      <p:cBhvr>
                                        <p:cTn id="37" dur="1" fill="hold">
                                          <p:stCondLst>
                                            <p:cond delay="0"/>
                                          </p:stCondLst>
                                        </p:cTn>
                                        <p:tgtEl>
                                          <p:spTgt spid="183"/>
                                        </p:tgtEl>
                                        <p:attrNameLst>
                                          <p:attrName>style.visibility</p:attrName>
                                        </p:attrNameLst>
                                      </p:cBhvr>
                                      <p:to>
                                        <p:strVal val="visible"/>
                                      </p:to>
                                    </p:set>
                                    <p:anim calcmode="lin" valueType="num">
                                      <p:cBhvr>
                                        <p:cTn id="38" dur="1500" fill="hold"/>
                                        <p:tgtEl>
                                          <p:spTgt spid="183"/>
                                        </p:tgtEl>
                                        <p:attrNameLst>
                                          <p:attrName>ppt_x</p:attrName>
                                        </p:attrNameLst>
                                      </p:cBhvr>
                                      <p:tavLst>
                                        <p:tav tm="0">
                                          <p:val>
                                            <p:strVal val="#ppt_x"/>
                                          </p:val>
                                        </p:tav>
                                        <p:tav tm="100000">
                                          <p:val>
                                            <p:strVal val="#ppt_x"/>
                                          </p:val>
                                        </p:tav>
                                      </p:tavLst>
                                    </p:anim>
                                    <p:anim calcmode="lin" valueType="num">
                                      <p:cBhvr>
                                        <p:cTn id="39" dur="1500" fill="hold"/>
                                        <p:tgtEl>
                                          <p:spTgt spid="183"/>
                                        </p:tgtEl>
                                        <p:attrNameLst>
                                          <p:attrName>ppt_y</p:attrName>
                                        </p:attrNameLst>
                                      </p:cBhvr>
                                      <p:tavLst>
                                        <p:tav tm="0">
                                          <p:val>
                                            <p:strVal val="#ppt_y-#ppt_h/2"/>
                                          </p:val>
                                        </p:tav>
                                        <p:tav tm="100000">
                                          <p:val>
                                            <p:strVal val="#ppt_y"/>
                                          </p:val>
                                        </p:tav>
                                      </p:tavLst>
                                    </p:anim>
                                    <p:anim calcmode="lin" valueType="num">
                                      <p:cBhvr>
                                        <p:cTn id="40" dur="1500" fill="hold"/>
                                        <p:tgtEl>
                                          <p:spTgt spid="183"/>
                                        </p:tgtEl>
                                        <p:attrNameLst>
                                          <p:attrName>ppt_w</p:attrName>
                                        </p:attrNameLst>
                                      </p:cBhvr>
                                      <p:tavLst>
                                        <p:tav tm="0">
                                          <p:val>
                                            <p:strVal val="#ppt_w"/>
                                          </p:val>
                                        </p:tav>
                                        <p:tav tm="100000">
                                          <p:val>
                                            <p:strVal val="#ppt_w"/>
                                          </p:val>
                                        </p:tav>
                                      </p:tavLst>
                                    </p:anim>
                                    <p:anim calcmode="lin" valueType="num">
                                      <p:cBhvr>
                                        <p:cTn id="41" dur="1500" fill="hold"/>
                                        <p:tgtEl>
                                          <p:spTgt spid="183"/>
                                        </p:tgtEl>
                                        <p:attrNameLst>
                                          <p:attrName>ppt_h</p:attrName>
                                        </p:attrNameLst>
                                      </p:cBhvr>
                                      <p:tavLst>
                                        <p:tav tm="0">
                                          <p:val>
                                            <p:fltVal val="0"/>
                                          </p:val>
                                        </p:tav>
                                        <p:tav tm="100000">
                                          <p:val>
                                            <p:strVal val="#ppt_h"/>
                                          </p:val>
                                        </p:tav>
                                      </p:tavLst>
                                    </p:anim>
                                  </p:childTnLst>
                                </p:cTn>
                              </p:par>
                              <p:par>
                                <p:cTn id="42" presetID="0" presetClass="path" presetSubtype="0" repeatCount="indefinite" autoRev="1" fill="hold" nodeType="withEffect">
                                  <p:stCondLst>
                                    <p:cond delay="3000"/>
                                  </p:stCondLst>
                                  <p:endCondLst>
                                    <p:cond evt="onNext" delay="0">
                                      <p:tgtEl>
                                        <p:sldTgt/>
                                      </p:tgtEl>
                                    </p:cond>
                                  </p:endCondLst>
                                  <p:childTnLst>
                                    <p:animMotion origin="layout" path="M 2.29167E-6 1.48148E-6 L 0.00078 0.02083 " pathEditMode="relative" rAng="0" ptsTypes="AA">
                                      <p:cBhvr>
                                        <p:cTn id="43" dur="2000" fill="hold"/>
                                        <p:tgtEl>
                                          <p:spTgt spid="183"/>
                                        </p:tgtEl>
                                        <p:attrNameLst>
                                          <p:attrName>ppt_x</p:attrName>
                                          <p:attrName>ppt_y</p:attrName>
                                        </p:attrNameLst>
                                      </p:cBhvr>
                                      <p:rCtr x="39" y="1042"/>
                                    </p:animMotion>
                                  </p:childTnLst>
                                </p:cTn>
                              </p:par>
                              <p:par>
                                <p:cTn id="44" presetID="12" presetClass="entr" presetSubtype="1" fill="hold" grpId="0" nodeType="withEffect">
                                  <p:stCondLst>
                                    <p:cond delay="1500"/>
                                  </p:stCondLst>
                                  <p:childTnLst>
                                    <p:set>
                                      <p:cBhvr>
                                        <p:cTn id="45" dur="1" fill="hold">
                                          <p:stCondLst>
                                            <p:cond delay="0"/>
                                          </p:stCondLst>
                                        </p:cTn>
                                        <p:tgtEl>
                                          <p:spTgt spid="87"/>
                                        </p:tgtEl>
                                        <p:attrNameLst>
                                          <p:attrName>style.visibility</p:attrName>
                                        </p:attrNameLst>
                                      </p:cBhvr>
                                      <p:to>
                                        <p:strVal val="visible"/>
                                      </p:to>
                                    </p:set>
                                    <p:anim calcmode="lin" valueType="num">
                                      <p:cBhvr additive="base">
                                        <p:cTn id="46" dur="1500"/>
                                        <p:tgtEl>
                                          <p:spTgt spid="87"/>
                                        </p:tgtEl>
                                        <p:attrNameLst>
                                          <p:attrName>ppt_y</p:attrName>
                                        </p:attrNameLst>
                                      </p:cBhvr>
                                      <p:tavLst>
                                        <p:tav tm="0">
                                          <p:val>
                                            <p:strVal val="#ppt_y-#ppt_h*1.125000"/>
                                          </p:val>
                                        </p:tav>
                                        <p:tav tm="100000">
                                          <p:val>
                                            <p:strVal val="#ppt_y"/>
                                          </p:val>
                                        </p:tav>
                                      </p:tavLst>
                                    </p:anim>
                                    <p:animEffect transition="in" filter="wipe(down)">
                                      <p:cBhvr>
                                        <p:cTn id="47" dur="1500"/>
                                        <p:tgtEl>
                                          <p:spTgt spid="87"/>
                                        </p:tgtEl>
                                      </p:cBhvr>
                                    </p:animEffect>
                                  </p:childTnLst>
                                </p:cTn>
                              </p:par>
                              <p:par>
                                <p:cTn id="48" presetID="12" presetClass="entr" presetSubtype="1" fill="hold" grpId="0" nodeType="withEffect">
                                  <p:stCondLst>
                                    <p:cond delay="1500"/>
                                  </p:stCondLst>
                                  <p:childTnLst>
                                    <p:set>
                                      <p:cBhvr>
                                        <p:cTn id="49" dur="1" fill="hold">
                                          <p:stCondLst>
                                            <p:cond delay="0"/>
                                          </p:stCondLst>
                                        </p:cTn>
                                        <p:tgtEl>
                                          <p:spTgt spid="106"/>
                                        </p:tgtEl>
                                        <p:attrNameLst>
                                          <p:attrName>style.visibility</p:attrName>
                                        </p:attrNameLst>
                                      </p:cBhvr>
                                      <p:to>
                                        <p:strVal val="visible"/>
                                      </p:to>
                                    </p:set>
                                    <p:anim calcmode="lin" valueType="num">
                                      <p:cBhvr additive="base">
                                        <p:cTn id="50" dur="1500"/>
                                        <p:tgtEl>
                                          <p:spTgt spid="106"/>
                                        </p:tgtEl>
                                        <p:attrNameLst>
                                          <p:attrName>ppt_y</p:attrName>
                                        </p:attrNameLst>
                                      </p:cBhvr>
                                      <p:tavLst>
                                        <p:tav tm="0">
                                          <p:val>
                                            <p:strVal val="#ppt_y-#ppt_h*1.125000"/>
                                          </p:val>
                                        </p:tav>
                                        <p:tav tm="100000">
                                          <p:val>
                                            <p:strVal val="#ppt_y"/>
                                          </p:val>
                                        </p:tav>
                                      </p:tavLst>
                                    </p:anim>
                                    <p:animEffect transition="in" filter="wipe(down)">
                                      <p:cBhvr>
                                        <p:cTn id="51" dur="1500"/>
                                        <p:tgtEl>
                                          <p:spTgt spid="106"/>
                                        </p:tgtEl>
                                      </p:cBhvr>
                                    </p:animEffect>
                                  </p:childTnLst>
                                </p:cTn>
                              </p:par>
                              <p:par>
                                <p:cTn id="52" presetID="6" presetClass="entr" presetSubtype="32" fill="hold" grpId="0" nodeType="withEffect">
                                  <p:stCondLst>
                                    <p:cond delay="1000"/>
                                  </p:stCondLst>
                                  <p:childTnLst>
                                    <p:set>
                                      <p:cBhvr>
                                        <p:cTn id="53" dur="1" fill="hold">
                                          <p:stCondLst>
                                            <p:cond delay="0"/>
                                          </p:stCondLst>
                                        </p:cTn>
                                        <p:tgtEl>
                                          <p:spTgt spid="66"/>
                                        </p:tgtEl>
                                        <p:attrNameLst>
                                          <p:attrName>style.visibility</p:attrName>
                                        </p:attrNameLst>
                                      </p:cBhvr>
                                      <p:to>
                                        <p:strVal val="visible"/>
                                      </p:to>
                                    </p:set>
                                    <p:animEffect transition="in" filter="circle(out)">
                                      <p:cBhvr>
                                        <p:cTn id="54" dur="2000"/>
                                        <p:tgtEl>
                                          <p:spTgt spid="66"/>
                                        </p:tgtEl>
                                      </p:cBhvr>
                                    </p:animEffect>
                                  </p:childTnLst>
                                </p:cTn>
                              </p:par>
                              <p:par>
                                <p:cTn id="55" presetID="6" presetClass="entr" presetSubtype="32" fill="hold" grpId="0" nodeType="withEffect">
                                  <p:stCondLst>
                                    <p:cond delay="1000"/>
                                  </p:stCondLst>
                                  <p:childTnLst>
                                    <p:set>
                                      <p:cBhvr>
                                        <p:cTn id="56" dur="1" fill="hold">
                                          <p:stCondLst>
                                            <p:cond delay="0"/>
                                          </p:stCondLst>
                                        </p:cTn>
                                        <p:tgtEl>
                                          <p:spTgt spid="100"/>
                                        </p:tgtEl>
                                        <p:attrNameLst>
                                          <p:attrName>style.visibility</p:attrName>
                                        </p:attrNameLst>
                                      </p:cBhvr>
                                      <p:to>
                                        <p:strVal val="visible"/>
                                      </p:to>
                                    </p:set>
                                    <p:animEffect transition="in" filter="circle(out)">
                                      <p:cBhvr>
                                        <p:cTn id="57" dur="2000"/>
                                        <p:tgtEl>
                                          <p:spTgt spid="100"/>
                                        </p:tgtEl>
                                      </p:cBhvr>
                                    </p:animEffect>
                                  </p:childTnLst>
                                </p:cTn>
                              </p:par>
                              <p:par>
                                <p:cTn id="58" presetID="23" presetClass="entr" presetSubtype="16" fill="hold" nodeType="withEffect">
                                  <p:stCondLst>
                                    <p:cond delay="1000"/>
                                  </p:stCondLst>
                                  <p:childTnLst>
                                    <p:set>
                                      <p:cBhvr>
                                        <p:cTn id="59" dur="1" fill="hold">
                                          <p:stCondLst>
                                            <p:cond delay="0"/>
                                          </p:stCondLst>
                                        </p:cTn>
                                        <p:tgtEl>
                                          <p:spTgt spid="4"/>
                                        </p:tgtEl>
                                        <p:attrNameLst>
                                          <p:attrName>style.visibility</p:attrName>
                                        </p:attrNameLst>
                                      </p:cBhvr>
                                      <p:to>
                                        <p:strVal val="visible"/>
                                      </p:to>
                                    </p:set>
                                    <p:anim calcmode="lin" valueType="num">
                                      <p:cBhvr>
                                        <p:cTn id="60" dur="1500" fill="hold"/>
                                        <p:tgtEl>
                                          <p:spTgt spid="4"/>
                                        </p:tgtEl>
                                        <p:attrNameLst>
                                          <p:attrName>ppt_w</p:attrName>
                                        </p:attrNameLst>
                                      </p:cBhvr>
                                      <p:tavLst>
                                        <p:tav tm="0">
                                          <p:val>
                                            <p:fltVal val="0"/>
                                          </p:val>
                                        </p:tav>
                                        <p:tav tm="100000">
                                          <p:val>
                                            <p:strVal val="#ppt_w"/>
                                          </p:val>
                                        </p:tav>
                                      </p:tavLst>
                                    </p:anim>
                                    <p:anim calcmode="lin" valueType="num">
                                      <p:cBhvr>
                                        <p:cTn id="61" dur="1500" fill="hold"/>
                                        <p:tgtEl>
                                          <p:spTgt spid="4"/>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1000"/>
                                  </p:stCondLst>
                                  <p:childTnLst>
                                    <p:set>
                                      <p:cBhvr>
                                        <p:cTn id="63" dur="1" fill="hold">
                                          <p:stCondLst>
                                            <p:cond delay="0"/>
                                          </p:stCondLst>
                                        </p:cTn>
                                        <p:tgtEl>
                                          <p:spTgt spid="6"/>
                                        </p:tgtEl>
                                        <p:attrNameLst>
                                          <p:attrName>style.visibility</p:attrName>
                                        </p:attrNameLst>
                                      </p:cBhvr>
                                      <p:to>
                                        <p:strVal val="visible"/>
                                      </p:to>
                                    </p:set>
                                    <p:anim calcmode="lin" valueType="num">
                                      <p:cBhvr>
                                        <p:cTn id="64" dur="1500" fill="hold"/>
                                        <p:tgtEl>
                                          <p:spTgt spid="6"/>
                                        </p:tgtEl>
                                        <p:attrNameLst>
                                          <p:attrName>ppt_w</p:attrName>
                                        </p:attrNameLst>
                                      </p:cBhvr>
                                      <p:tavLst>
                                        <p:tav tm="0">
                                          <p:val>
                                            <p:fltVal val="0"/>
                                          </p:val>
                                        </p:tav>
                                        <p:tav tm="100000">
                                          <p:val>
                                            <p:strVal val="#ppt_w"/>
                                          </p:val>
                                        </p:tav>
                                      </p:tavLst>
                                    </p:anim>
                                    <p:anim calcmode="lin" valueType="num">
                                      <p:cBhvr>
                                        <p:cTn id="65" dur="1500" fill="hold"/>
                                        <p:tgtEl>
                                          <p:spTgt spid="6"/>
                                        </p:tgtEl>
                                        <p:attrNameLst>
                                          <p:attrName>ppt_h</p:attrName>
                                        </p:attrNameLst>
                                      </p:cBhvr>
                                      <p:tavLst>
                                        <p:tav tm="0">
                                          <p:val>
                                            <p:fltVal val="0"/>
                                          </p:val>
                                        </p:tav>
                                        <p:tav tm="100000">
                                          <p:val>
                                            <p:strVal val="#ppt_h"/>
                                          </p:val>
                                        </p:tav>
                                      </p:tavLst>
                                    </p:anim>
                                  </p:childTnLst>
                                </p:cTn>
                              </p:par>
                              <p:par>
                                <p:cTn id="66" presetID="8" presetClass="emph" presetSubtype="0" repeatCount="indefinite" fill="hold" nodeType="withEffect">
                                  <p:stCondLst>
                                    <p:cond delay="1000"/>
                                  </p:stCondLst>
                                  <p:endCondLst>
                                    <p:cond evt="onNext" delay="0">
                                      <p:tgtEl>
                                        <p:sldTgt/>
                                      </p:tgtEl>
                                    </p:cond>
                                  </p:endCondLst>
                                  <p:childTnLst>
                                    <p:animRot by="21600000">
                                      <p:cBhvr>
                                        <p:cTn id="67" dur="40000" fill="hold"/>
                                        <p:tgtEl>
                                          <p:spTgt spid="6"/>
                                        </p:tgtEl>
                                        <p:attrNameLst>
                                          <p:attrName>r</p:attrName>
                                        </p:attrNameLst>
                                      </p:cBhvr>
                                    </p:animRot>
                                  </p:childTnLst>
                                </p:cTn>
                              </p:par>
                              <p:par>
                                <p:cTn id="68" presetID="8" presetClass="emph" presetSubtype="0" repeatCount="indefinite" fill="hold" nodeType="withEffect">
                                  <p:stCondLst>
                                    <p:cond delay="1000"/>
                                  </p:stCondLst>
                                  <p:endCondLst>
                                    <p:cond evt="onNext" delay="0">
                                      <p:tgtEl>
                                        <p:sldTgt/>
                                      </p:tgtEl>
                                    </p:cond>
                                  </p:endCondLst>
                                  <p:childTnLst>
                                    <p:animRot by="-21600000">
                                      <p:cBhvr>
                                        <p:cTn id="69" dur="40000" fill="hold"/>
                                        <p:tgtEl>
                                          <p:spTgt spid="4"/>
                                        </p:tgtEl>
                                        <p:attrNameLst>
                                          <p:attrName>r</p:attrName>
                                        </p:attrNameLst>
                                      </p:cBhvr>
                                    </p:animRot>
                                  </p:childTnLst>
                                </p:cTn>
                              </p:par>
                              <p:par>
                                <p:cTn id="70" presetID="10" presetClass="entr" presetSubtype="0" fill="hold" grpId="0" nodeType="withEffect">
                                  <p:stCondLst>
                                    <p:cond delay="250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1000"/>
                                        <p:tgtEl>
                                          <p:spTgt spid="8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1000"/>
                                        <p:tgtEl>
                                          <p:spTgt spid="90"/>
                                        </p:tgtEl>
                                      </p:cBhvr>
                                    </p:animEffect>
                                  </p:childTnLst>
                                </p:cTn>
                              </p:par>
                              <p:par>
                                <p:cTn id="76" presetID="10" presetClass="entr" presetSubtype="0" fill="hold" grpId="0" nodeType="withEffect">
                                  <p:stCondLst>
                                    <p:cond delay="350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1500"/>
                                        <p:tgtEl>
                                          <p:spTgt spid="35"/>
                                        </p:tgtEl>
                                      </p:cBhvr>
                                    </p:animEffect>
                                  </p:childTnLst>
                                </p:cTn>
                              </p:par>
                              <p:par>
                                <p:cTn id="79" presetID="10" presetClass="entr" presetSubtype="0" fill="hold" grpId="0" nodeType="withEffect">
                                  <p:stCondLst>
                                    <p:cond delay="3500"/>
                                  </p:stCondLst>
                                  <p:childTnLst>
                                    <p:set>
                                      <p:cBhvr>
                                        <p:cTn id="80" dur="1" fill="hold">
                                          <p:stCondLst>
                                            <p:cond delay="0"/>
                                          </p:stCondLst>
                                        </p:cTn>
                                        <p:tgtEl>
                                          <p:spTgt spid="111"/>
                                        </p:tgtEl>
                                        <p:attrNameLst>
                                          <p:attrName>style.visibility</p:attrName>
                                        </p:attrNameLst>
                                      </p:cBhvr>
                                      <p:to>
                                        <p:strVal val="visible"/>
                                      </p:to>
                                    </p:set>
                                    <p:animEffect transition="in" filter="fade">
                                      <p:cBhvr>
                                        <p:cTn id="81" dur="1500"/>
                                        <p:tgtEl>
                                          <p:spTgt spid="111"/>
                                        </p:tgtEl>
                                      </p:cBhvr>
                                    </p:animEffect>
                                  </p:childTnLst>
                                </p:cTn>
                              </p:par>
                              <p:par>
                                <p:cTn id="82" presetID="22" presetClass="entr" presetSubtype="4" fill="hold" nodeType="withEffect">
                                  <p:stCondLst>
                                    <p:cond delay="1000"/>
                                  </p:stCondLst>
                                  <p:childTnLst>
                                    <p:set>
                                      <p:cBhvr>
                                        <p:cTn id="83" dur="1" fill="hold">
                                          <p:stCondLst>
                                            <p:cond delay="0"/>
                                          </p:stCondLst>
                                        </p:cTn>
                                        <p:tgtEl>
                                          <p:spTgt spid="38"/>
                                        </p:tgtEl>
                                        <p:attrNameLst>
                                          <p:attrName>style.visibility</p:attrName>
                                        </p:attrNameLst>
                                      </p:cBhvr>
                                      <p:to>
                                        <p:strVal val="visible"/>
                                      </p:to>
                                    </p:set>
                                    <p:animEffect transition="in" filter="wipe(down)">
                                      <p:cBhvr>
                                        <p:cTn id="84" dur="4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5" grpId="0" animBg="1"/>
      <p:bldP spid="34" grpId="0" animBg="1"/>
      <p:bldP spid="35" grpId="0"/>
      <p:bldP spid="87" grpId="0"/>
      <p:bldP spid="66" grpId="0" animBg="1"/>
      <p:bldP spid="89" grpId="0" animBg="1"/>
      <p:bldP spid="110" grpId="0" animBg="1"/>
      <p:bldP spid="111" grpId="0"/>
      <p:bldP spid="106" grpId="0"/>
      <p:bldP spid="100" grpId="0" animBg="1"/>
      <p:bldP spid="90" grpId="0" animBg="1"/>
      <p:bldP spid="7"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1B639-25D1-767C-1124-3224E63A1751}"/>
              </a:ext>
            </a:extLst>
          </p:cNvPr>
          <p:cNvSpPr>
            <a:spLocks noGrp="1"/>
          </p:cNvSpPr>
          <p:nvPr>
            <p:ph type="title"/>
          </p:nvPr>
        </p:nvSpPr>
        <p:spPr>
          <a:xfrm>
            <a:off x="412532" y="333594"/>
            <a:ext cx="10515600" cy="1325563"/>
          </a:xfrm>
        </p:spPr>
        <p:txBody>
          <a:bodyPr>
            <a:normAutofit/>
          </a:bodyPr>
          <a:lstStyle/>
          <a:p>
            <a:r>
              <a:rPr lang="cs-CZ" sz="2400" b="1" dirty="0">
                <a:latin typeface="Arial Nova"/>
              </a:rPr>
              <a:t>ÚVODNÍ HODINA</a:t>
            </a:r>
          </a:p>
        </p:txBody>
      </p:sp>
      <p:graphicFrame>
        <p:nvGraphicFramePr>
          <p:cNvPr id="5" name="Zástupný obsah 4">
            <a:extLst>
              <a:ext uri="{FF2B5EF4-FFF2-40B4-BE49-F238E27FC236}">
                <a16:creationId xmlns:a16="http://schemas.microsoft.com/office/drawing/2014/main" id="{BCCFAFC5-95CD-2C67-AA2D-F292C5D47968}"/>
              </a:ext>
            </a:extLst>
          </p:cNvPr>
          <p:cNvGraphicFramePr>
            <a:graphicFrameLocks noGrp="1"/>
          </p:cNvGraphicFramePr>
          <p:nvPr>
            <p:ph idx="1"/>
            <p:extLst>
              <p:ext uri="{D42A27DB-BD31-4B8C-83A1-F6EECF244321}">
                <p14:modId xmlns:p14="http://schemas.microsoft.com/office/powerpoint/2010/main" val="28645020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délník 3">
            <a:extLst>
              <a:ext uri="{FF2B5EF4-FFF2-40B4-BE49-F238E27FC236}">
                <a16:creationId xmlns:a16="http://schemas.microsoft.com/office/drawing/2014/main" id="{A0B0698F-A56E-6FBA-B7DA-5F18350E3F9D}"/>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3" name="Obrázek 72" descr="Obsah obrázku Písmo, logo, Grafika, text&#10;&#10;Popis se vygeneroval automaticky.">
            <a:extLst>
              <a:ext uri="{FF2B5EF4-FFF2-40B4-BE49-F238E27FC236}">
                <a16:creationId xmlns:a16="http://schemas.microsoft.com/office/drawing/2014/main" id="{F128CE62-95E6-D336-81BC-FA503B67CC9F}"/>
              </a:ext>
            </a:extLst>
          </p:cNvPr>
          <p:cNvPicPr>
            <a:picLocks noChangeAspect="1"/>
          </p:cNvPicPr>
          <p:nvPr/>
        </p:nvPicPr>
        <p:blipFill>
          <a:blip r:embed="rId7"/>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745317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6774262-A710-D04D-A5FB-5BDB58062892}"/>
              </a:ext>
            </a:extLst>
          </p:cNvPr>
          <p:cNvSpPr txBox="1"/>
          <p:nvPr/>
        </p:nvSpPr>
        <p:spPr>
          <a:xfrm>
            <a:off x="647005" y="1327995"/>
            <a:ext cx="5351024" cy="2636684"/>
          </a:xfrm>
          <a:prstGeom prst="rect">
            <a:avLst/>
          </a:prstGeom>
          <a:solidFill>
            <a:schemeClr val="bg1"/>
          </a:solidFill>
        </p:spPr>
        <p:txBody>
          <a:bodyPr wrap="square" rtlCol="0">
            <a:spAutoFit/>
          </a:bodyPr>
          <a:lstStyle/>
          <a:p>
            <a:pPr marL="171450" marR="0" lvl="0" indent="-171450" algn="just" defTabSz="91284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dirty="0">
                <a:ln>
                  <a:noFill/>
                </a:ln>
                <a:solidFill>
                  <a:prstClr val="black"/>
                </a:solidFill>
                <a:effectLst/>
                <a:uLnTx/>
                <a:uFillTx/>
                <a:latin typeface="Arial Nova"/>
                <a:ea typeface="Helvetica Neue"/>
                <a:cs typeface="Helvetica Neue"/>
                <a:sym typeface="Century Gothic"/>
              </a:rPr>
              <a:t>Nástroj pro bezdrátovou komunikaci propojující dvě a více elektronických zařízení.</a:t>
            </a:r>
          </a:p>
          <a:p>
            <a:pPr marL="171450" marR="0" lvl="0" indent="-171450" algn="just" defTabSz="91284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dirty="0">
                <a:ln>
                  <a:noFill/>
                </a:ln>
                <a:solidFill>
                  <a:prstClr val="black"/>
                </a:solidFill>
                <a:effectLst/>
                <a:uLnTx/>
                <a:uFillTx/>
                <a:latin typeface="Arial Nova"/>
                <a:ea typeface="Helvetica Neue"/>
                <a:cs typeface="Helvetica Neue"/>
                <a:sym typeface="Century Gothic"/>
              </a:rPr>
              <a:t>Zvýšil se jeho dosah, který v otevřených prostorách činí až neuvěřitelných 200 metrů a v uzavřených prostorách až 40 metrů, což značně zvyšuje nejen možnosti poslechu hudby, ale třeba také ovládání a vzájemné komunikace mezi elektronickými zařízeními nebo třeba mezi jednotlivými prvky chytré domácnosti.</a:t>
            </a:r>
          </a:p>
        </p:txBody>
      </p:sp>
      <p:sp>
        <p:nvSpPr>
          <p:cNvPr id="15" name="Square">
            <a:extLst>
              <a:ext uri="{FF2B5EF4-FFF2-40B4-BE49-F238E27FC236}">
                <a16:creationId xmlns:a16="http://schemas.microsoft.com/office/drawing/2014/main" id="{6451E1EA-3271-1E4F-B24F-0E3AB7F16961}"/>
              </a:ext>
            </a:extLst>
          </p:cNvPr>
          <p:cNvSpPr/>
          <p:nvPr/>
        </p:nvSpPr>
        <p:spPr>
          <a:xfrm>
            <a:off x="6316146" y="840692"/>
            <a:ext cx="5125154" cy="5821365"/>
          </a:xfrm>
          <a:prstGeom prst="roundRect">
            <a:avLst>
              <a:gd name="adj" fmla="val 4395"/>
            </a:avLst>
          </a:prstGeom>
          <a:ln w="12700">
            <a:solidFill>
              <a:srgbClr val="FFFFFF">
                <a:lumMod val="75000"/>
              </a:srgbClr>
            </a:solidFill>
            <a:miter lim="400000"/>
          </a:ln>
        </p:spPr>
        <p:txBody>
          <a:bodyPr lIns="25359" tIns="25359" rIns="25359" bIns="25359" anchor="ctr"/>
          <a:lstStyle/>
          <a:p>
            <a:pPr marL="0" marR="0" lvl="0" indent="0" algn="l" defTabSz="912847" rtl="0" eaLnBrk="1" fontAlgn="auto" latinLnBrk="0" hangingPunct="1">
              <a:lnSpc>
                <a:spcPct val="100000"/>
              </a:lnSpc>
              <a:spcBef>
                <a:spcPts val="0"/>
              </a:spcBef>
              <a:spcAft>
                <a:spcPts val="0"/>
              </a:spcAft>
              <a:buClrTx/>
              <a:buSzTx/>
              <a:buFontTx/>
              <a:buNone/>
              <a:tabLst/>
              <a:defRPr sz="3600"/>
            </a:pPr>
            <a:endParaRPr kumimoji="0" sz="3594" b="0" i="0" u="none" strike="noStrike" kern="0" cap="none" spc="0" normalizeH="0" baseline="0" noProof="0">
              <a:ln>
                <a:noFill/>
              </a:ln>
              <a:solidFill>
                <a:prstClr val="black"/>
              </a:solidFill>
              <a:effectLst/>
              <a:uLnTx/>
              <a:uFillTx/>
              <a:latin typeface="Segoe UI"/>
              <a:ea typeface="Helvetica Neue"/>
              <a:cs typeface="Helvetica Neue"/>
              <a:sym typeface="Century Gothic"/>
            </a:endParaRPr>
          </a:p>
        </p:txBody>
      </p:sp>
      <p:sp>
        <p:nvSpPr>
          <p:cNvPr id="17" name="TextBox 16">
            <a:extLst>
              <a:ext uri="{FF2B5EF4-FFF2-40B4-BE49-F238E27FC236}">
                <a16:creationId xmlns:a16="http://schemas.microsoft.com/office/drawing/2014/main" id="{1A4D923C-A4C8-37B3-C28A-A45FC2F8DF41}"/>
              </a:ext>
            </a:extLst>
          </p:cNvPr>
          <p:cNvSpPr txBox="1"/>
          <p:nvPr/>
        </p:nvSpPr>
        <p:spPr>
          <a:xfrm>
            <a:off x="750700" y="825010"/>
            <a:ext cx="2818780" cy="454292"/>
          </a:xfrm>
          <a:prstGeom prst="rect">
            <a:avLst/>
          </a:prstGeom>
          <a:noFill/>
        </p:spPr>
        <p:txBody>
          <a:bodyPr wrap="square" lIns="91440" tIns="45720" rIns="91440" bIns="45720" rtlCol="0" anchor="t">
            <a:spAutoFit/>
          </a:bodyPr>
          <a:lstStyle/>
          <a:p>
            <a:pPr marL="0" marR="0" lvl="0" indent="0" algn="l" defTabSz="912847" rtl="0" eaLnBrk="1" fontAlgn="auto" latinLnBrk="0" hangingPunct="1">
              <a:lnSpc>
                <a:spcPct val="150000"/>
              </a:lnSpc>
              <a:spcBef>
                <a:spcPts val="0"/>
              </a:spcBef>
              <a:spcAft>
                <a:spcPts val="0"/>
              </a:spcAft>
              <a:buClrTx/>
              <a:buSzTx/>
              <a:buFontTx/>
              <a:buNone/>
              <a:tabLst/>
              <a:defRPr/>
            </a:pPr>
            <a:r>
              <a:rPr kumimoji="0" lang="cs-CZ" b="1" i="0" u="none" strike="noStrike" kern="1200" cap="none" spc="0" normalizeH="0" baseline="0" noProof="0" dirty="0">
                <a:ln>
                  <a:noFill/>
                </a:ln>
                <a:solidFill>
                  <a:srgbClr val="9EBF0D"/>
                </a:solidFill>
                <a:effectLst/>
                <a:uLnTx/>
                <a:uFillTx/>
                <a:latin typeface="Arial Nova"/>
                <a:ea typeface="Helvetica Neue"/>
                <a:cs typeface="Helvetica Neue"/>
                <a:sym typeface="Century Gothic"/>
              </a:rPr>
              <a:t>BLUETOOTH</a:t>
            </a:r>
            <a:endParaRPr lang="en-US" b="1" i="0" u="none" strike="noStrike" kern="1200" cap="none" spc="0" normalizeH="0" baseline="0" noProof="0" dirty="0">
              <a:ln>
                <a:noFill/>
              </a:ln>
              <a:solidFill>
                <a:srgbClr val="9EBF0D"/>
              </a:solidFill>
              <a:effectLst/>
              <a:uLnTx/>
              <a:uFillTx/>
              <a:latin typeface="Arial Nova"/>
              <a:ea typeface="Helvetica Neue"/>
              <a:cs typeface="Helvetica Neue"/>
            </a:endParaRPr>
          </a:p>
        </p:txBody>
      </p:sp>
      <p:sp>
        <p:nvSpPr>
          <p:cNvPr id="4" name="TextBox 16">
            <a:extLst>
              <a:ext uri="{FF2B5EF4-FFF2-40B4-BE49-F238E27FC236}">
                <a16:creationId xmlns:a16="http://schemas.microsoft.com/office/drawing/2014/main" id="{BA0574A7-1DAD-C99E-93BA-B6B37FF99C76}"/>
              </a:ext>
            </a:extLst>
          </p:cNvPr>
          <p:cNvSpPr txBox="1"/>
          <p:nvPr/>
        </p:nvSpPr>
        <p:spPr>
          <a:xfrm>
            <a:off x="6559181" y="896141"/>
            <a:ext cx="4460213" cy="454292"/>
          </a:xfrm>
          <a:prstGeom prst="rect">
            <a:avLst/>
          </a:prstGeom>
          <a:noFill/>
        </p:spPr>
        <p:txBody>
          <a:bodyPr wrap="square" lIns="91440" tIns="45720" rIns="91440" bIns="45720" rtlCol="0" anchor="t">
            <a:spAutoFit/>
          </a:bodyPr>
          <a:lstStyle/>
          <a:p>
            <a:pPr marL="0" marR="0" lvl="0" indent="0" algn="l" defTabSz="912847" rtl="0" eaLnBrk="1" fontAlgn="auto" latinLnBrk="0" hangingPunct="1">
              <a:lnSpc>
                <a:spcPct val="150000"/>
              </a:lnSpc>
              <a:spcBef>
                <a:spcPts val="0"/>
              </a:spcBef>
              <a:spcAft>
                <a:spcPts val="0"/>
              </a:spcAft>
              <a:buClrTx/>
              <a:buSzTx/>
              <a:buFontTx/>
              <a:buNone/>
              <a:tabLst/>
              <a:defRPr/>
            </a:pPr>
            <a:r>
              <a:rPr kumimoji="0" lang="cs-CZ" b="1" i="0" u="none" strike="noStrike" kern="1200" cap="none" spc="0" normalizeH="0" baseline="0" noProof="0" dirty="0">
                <a:ln>
                  <a:noFill/>
                </a:ln>
                <a:solidFill>
                  <a:srgbClr val="9EBF0D"/>
                </a:solidFill>
                <a:effectLst/>
                <a:uLnTx/>
                <a:uFillTx/>
                <a:latin typeface="Arial Nova"/>
                <a:ea typeface="Helvetica Neue"/>
                <a:cs typeface="Helvetica Neue"/>
                <a:sym typeface="Century Gothic"/>
              </a:rPr>
              <a:t>ODESÍLÁNÍ VĚTŠÍCH SOUBORŮ</a:t>
            </a:r>
            <a:endParaRPr lang="en-US" b="1" i="0" u="none" strike="noStrike" kern="1200" cap="none" spc="0" normalizeH="0" baseline="0" noProof="0">
              <a:ln>
                <a:noFill/>
              </a:ln>
              <a:solidFill>
                <a:srgbClr val="9EBF0D"/>
              </a:solidFill>
              <a:effectLst/>
              <a:uLnTx/>
              <a:uFillTx/>
              <a:latin typeface="Arial Nova"/>
              <a:ea typeface="Helvetica Neue"/>
              <a:cs typeface="Helvetica Neue"/>
            </a:endParaRPr>
          </a:p>
        </p:txBody>
      </p:sp>
      <p:sp>
        <p:nvSpPr>
          <p:cNvPr id="5" name="TextBox 12">
            <a:extLst>
              <a:ext uri="{FF2B5EF4-FFF2-40B4-BE49-F238E27FC236}">
                <a16:creationId xmlns:a16="http://schemas.microsoft.com/office/drawing/2014/main" id="{AD014555-4316-FB3B-226B-4842BFC71EC6}"/>
              </a:ext>
            </a:extLst>
          </p:cNvPr>
          <p:cNvSpPr txBox="1"/>
          <p:nvPr/>
        </p:nvSpPr>
        <p:spPr>
          <a:xfrm>
            <a:off x="6559182" y="1542159"/>
            <a:ext cx="4217177" cy="374526"/>
          </a:xfrm>
          <a:prstGeom prst="rect">
            <a:avLst/>
          </a:prstGeom>
          <a:solidFill>
            <a:schemeClr val="bg1"/>
          </a:solidFill>
        </p:spPr>
        <p:txBody>
          <a:bodyPr wrap="square" rtlCol="0">
            <a:spAutoFit/>
          </a:bodyPr>
          <a:lstStyle/>
          <a:p>
            <a:pPr marL="0" marR="0" lvl="0" indent="0" algn="just" defTabSz="912847" rtl="0" eaLnBrk="1" fontAlgn="auto" latinLnBrk="0" hangingPunct="1">
              <a:lnSpc>
                <a:spcPct val="15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rPr>
              <a:t>Například přes </a:t>
            </a:r>
            <a:r>
              <a:rPr kumimoji="0" lang="cs-CZ" sz="1400" b="0" i="0" u="none" strike="noStrike" kern="1200" cap="none" spc="0" normalizeH="0" baseline="0" noProof="0" dirty="0" err="1">
                <a:ln>
                  <a:noFill/>
                </a:ln>
                <a:solidFill>
                  <a:prstClr val="black"/>
                </a:solidFill>
                <a:effectLst/>
                <a:uLnTx/>
                <a:uFillTx/>
                <a:latin typeface="Arial Nova"/>
                <a:ea typeface="Helvetica Neue"/>
                <a:cs typeface="Helvetica Neue"/>
                <a:sym typeface="Century Gothic"/>
              </a:rPr>
              <a:t>Uschovn</a:t>
            </a:r>
            <a:r>
              <a:rPr lang="cs-CZ" sz="1400" dirty="0">
                <a:solidFill>
                  <a:prstClr val="black"/>
                </a:solidFill>
                <a:latin typeface="Arial Nova"/>
                <a:ea typeface="Helvetica Neue"/>
                <a:cs typeface="Helvetica Neue"/>
                <a:sym typeface="Century Gothic"/>
              </a:rPr>
              <a:t>a.cz</a:t>
            </a:r>
            <a:endParaRPr kumimoji="0" lang="en-US"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endParaRPr>
          </a:p>
        </p:txBody>
      </p:sp>
      <p:grpSp>
        <p:nvGrpSpPr>
          <p:cNvPr id="18" name="Group 63">
            <a:extLst>
              <a:ext uri="{FF2B5EF4-FFF2-40B4-BE49-F238E27FC236}">
                <a16:creationId xmlns:a16="http://schemas.microsoft.com/office/drawing/2014/main" id="{498B570E-9970-EF92-189D-6E8E379A554F}"/>
              </a:ext>
            </a:extLst>
          </p:cNvPr>
          <p:cNvGrpSpPr/>
          <p:nvPr/>
        </p:nvGrpSpPr>
        <p:grpSpPr>
          <a:xfrm>
            <a:off x="0" y="0"/>
            <a:ext cx="456269" cy="6858000"/>
            <a:chOff x="0" y="0"/>
            <a:chExt cx="456269" cy="6858000"/>
          </a:xfrm>
        </p:grpSpPr>
        <p:sp>
          <p:nvSpPr>
            <p:cNvPr id="19" name="Rectangle 64">
              <a:extLst>
                <a:ext uri="{FF2B5EF4-FFF2-40B4-BE49-F238E27FC236}">
                  <a16:creationId xmlns:a16="http://schemas.microsoft.com/office/drawing/2014/main" id="{EADB6D10-563C-E958-5A96-53F995087A6B}"/>
                </a:ext>
              </a:extLst>
            </p:cNvPr>
            <p:cNvSpPr/>
            <p:nvPr/>
          </p:nvSpPr>
          <p:spPr>
            <a:xfrm rot="16200000" flipV="1">
              <a:off x="-3200865" y="3200865"/>
              <a:ext cx="6858000" cy="456269"/>
            </a:xfrm>
            <a:prstGeom prst="rect">
              <a:avLst/>
            </a:prstGeom>
            <a:solidFill>
              <a:srgbClr val="9EBF0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68">
              <a:extLst>
                <a:ext uri="{FF2B5EF4-FFF2-40B4-BE49-F238E27FC236}">
                  <a16:creationId xmlns:a16="http://schemas.microsoft.com/office/drawing/2014/main" id="{BFA28D08-3726-B3A1-58C5-F29B14053ABF}"/>
                </a:ext>
              </a:extLst>
            </p:cNvPr>
            <p:cNvSpPr txBox="1"/>
            <p:nvPr/>
          </p:nvSpPr>
          <p:spPr>
            <a:xfrm rot="16200000">
              <a:off x="-1257555" y="1561650"/>
              <a:ext cx="2979839" cy="270070"/>
            </a:xfrm>
            <a:prstGeom prst="rect">
              <a:avLst/>
            </a:prstGeom>
            <a:noFill/>
          </p:spPr>
          <p:txBody>
            <a:bodyPr wrap="square" rtlCol="0">
              <a:spAutoFit/>
            </a:bodyPr>
            <a:lstStyle/>
            <a:p>
              <a:pPr algn="r"/>
              <a:r>
                <a:rPr lang="cs-CZ" sz="1100" dirty="0">
                  <a:solidFill>
                    <a:schemeClr val="tx1">
                      <a:alpha val="65000"/>
                    </a:schemeClr>
                  </a:solidFill>
                  <a:latin typeface="Montserrat" panose="00000500000000000000" pitchFamily="50" charset="0"/>
                </a:rPr>
                <a:t>Práce s informacemi</a:t>
              </a:r>
              <a:endParaRPr lang="en-US" sz="1100" dirty="0">
                <a:solidFill>
                  <a:schemeClr val="tx1">
                    <a:alpha val="65000"/>
                  </a:schemeClr>
                </a:solidFill>
                <a:latin typeface="Montserrat" panose="00000500000000000000" pitchFamily="50" charset="0"/>
              </a:endParaRPr>
            </a:p>
          </p:txBody>
        </p:sp>
      </p:grpSp>
      <p:pic>
        <p:nvPicPr>
          <p:cNvPr id="8" name="Obrázek 7">
            <a:extLst>
              <a:ext uri="{FF2B5EF4-FFF2-40B4-BE49-F238E27FC236}">
                <a16:creationId xmlns:a16="http://schemas.microsoft.com/office/drawing/2014/main" id="{79AAF60C-86E7-EFB5-FA2F-B9BB4738389B}"/>
              </a:ext>
            </a:extLst>
          </p:cNvPr>
          <p:cNvPicPr>
            <a:picLocks noChangeAspect="1"/>
          </p:cNvPicPr>
          <p:nvPr/>
        </p:nvPicPr>
        <p:blipFill>
          <a:blip r:embed="rId3"/>
          <a:stretch>
            <a:fillRect/>
          </a:stretch>
        </p:blipFill>
        <p:spPr>
          <a:xfrm>
            <a:off x="2516045" y="203310"/>
            <a:ext cx="1740325" cy="1124685"/>
          </a:xfrm>
          <a:prstGeom prst="rect">
            <a:avLst/>
          </a:prstGeom>
        </p:spPr>
      </p:pic>
      <p:pic>
        <p:nvPicPr>
          <p:cNvPr id="10" name="Obrázek 9">
            <a:extLst>
              <a:ext uri="{FF2B5EF4-FFF2-40B4-BE49-F238E27FC236}">
                <a16:creationId xmlns:a16="http://schemas.microsoft.com/office/drawing/2014/main" id="{5B832930-8B54-0B9C-9A3C-37D25D2DDFFC}"/>
              </a:ext>
            </a:extLst>
          </p:cNvPr>
          <p:cNvPicPr>
            <a:picLocks noChangeAspect="1"/>
          </p:cNvPicPr>
          <p:nvPr/>
        </p:nvPicPr>
        <p:blipFill>
          <a:blip r:embed="rId4"/>
          <a:stretch>
            <a:fillRect/>
          </a:stretch>
        </p:blipFill>
        <p:spPr>
          <a:xfrm>
            <a:off x="6976857" y="2108411"/>
            <a:ext cx="3629287" cy="2073878"/>
          </a:xfrm>
          <a:prstGeom prst="rect">
            <a:avLst/>
          </a:prstGeom>
          <a:ln>
            <a:solidFill>
              <a:schemeClr val="tx1"/>
            </a:solidFill>
          </a:ln>
        </p:spPr>
      </p:pic>
      <p:pic>
        <p:nvPicPr>
          <p:cNvPr id="14" name="Obrázek 13">
            <a:extLst>
              <a:ext uri="{FF2B5EF4-FFF2-40B4-BE49-F238E27FC236}">
                <a16:creationId xmlns:a16="http://schemas.microsoft.com/office/drawing/2014/main" id="{3F244057-9D5B-AA5D-424A-4DD01A285371}"/>
              </a:ext>
            </a:extLst>
          </p:cNvPr>
          <p:cNvPicPr>
            <a:picLocks noChangeAspect="1"/>
          </p:cNvPicPr>
          <p:nvPr/>
        </p:nvPicPr>
        <p:blipFill>
          <a:blip r:embed="rId5"/>
          <a:stretch>
            <a:fillRect/>
          </a:stretch>
        </p:blipFill>
        <p:spPr>
          <a:xfrm>
            <a:off x="6976857" y="4316120"/>
            <a:ext cx="3627073" cy="2312564"/>
          </a:xfrm>
          <a:prstGeom prst="rect">
            <a:avLst/>
          </a:prstGeom>
        </p:spPr>
      </p:pic>
      <p:sp>
        <p:nvSpPr>
          <p:cNvPr id="16" name="TextBox 16">
            <a:extLst>
              <a:ext uri="{FF2B5EF4-FFF2-40B4-BE49-F238E27FC236}">
                <a16:creationId xmlns:a16="http://schemas.microsoft.com/office/drawing/2014/main" id="{F57D9F73-A505-74C1-A034-D6722899C285}"/>
              </a:ext>
            </a:extLst>
          </p:cNvPr>
          <p:cNvSpPr txBox="1"/>
          <p:nvPr/>
        </p:nvSpPr>
        <p:spPr>
          <a:xfrm>
            <a:off x="715759" y="3964679"/>
            <a:ext cx="4570499" cy="454292"/>
          </a:xfrm>
          <a:prstGeom prst="rect">
            <a:avLst/>
          </a:prstGeom>
          <a:noFill/>
        </p:spPr>
        <p:txBody>
          <a:bodyPr wrap="square" lIns="91440" tIns="45720" rIns="91440" bIns="45720" rtlCol="0" anchor="t">
            <a:spAutoFit/>
          </a:bodyPr>
          <a:lstStyle/>
          <a:p>
            <a:pPr marL="0" marR="0" lvl="0" indent="0" algn="l" defTabSz="912847" rtl="0" eaLnBrk="1" fontAlgn="auto" latinLnBrk="0" hangingPunct="1">
              <a:lnSpc>
                <a:spcPct val="150000"/>
              </a:lnSpc>
              <a:spcBef>
                <a:spcPts val="0"/>
              </a:spcBef>
              <a:spcAft>
                <a:spcPts val="0"/>
              </a:spcAft>
              <a:buClrTx/>
              <a:buSzTx/>
              <a:buFontTx/>
              <a:buNone/>
              <a:tabLst/>
              <a:defRPr/>
            </a:pPr>
            <a:r>
              <a:rPr kumimoji="0" lang="cs-CZ" b="1" i="0" u="none" strike="noStrike" kern="1200" cap="none" spc="0" normalizeH="0" baseline="0" noProof="0" dirty="0">
                <a:ln>
                  <a:noFill/>
                </a:ln>
                <a:solidFill>
                  <a:srgbClr val="9EBF0D"/>
                </a:solidFill>
                <a:effectLst/>
                <a:uLnTx/>
                <a:uFillTx/>
                <a:latin typeface="Arial Nova"/>
                <a:ea typeface="Helvetica Neue"/>
                <a:cs typeface="Helvetica Neue"/>
                <a:sym typeface="Century Gothic"/>
              </a:rPr>
              <a:t>USB FLASH DISK, EXTERNÍ DISKY</a:t>
            </a:r>
            <a:endParaRPr lang="en-US" b="1" i="0" u="none" strike="noStrike" kern="1200" cap="none" spc="0" normalizeH="0" baseline="0" noProof="0">
              <a:ln>
                <a:noFill/>
              </a:ln>
              <a:solidFill>
                <a:srgbClr val="9EBF0D"/>
              </a:solidFill>
              <a:effectLst/>
              <a:uLnTx/>
              <a:uFillTx/>
              <a:latin typeface="Arial Nova"/>
              <a:ea typeface="Helvetica Neue"/>
              <a:cs typeface="Helvetica Neue"/>
            </a:endParaRPr>
          </a:p>
        </p:txBody>
      </p:sp>
      <p:sp>
        <p:nvSpPr>
          <p:cNvPr id="21" name="TextBox 12">
            <a:extLst>
              <a:ext uri="{FF2B5EF4-FFF2-40B4-BE49-F238E27FC236}">
                <a16:creationId xmlns:a16="http://schemas.microsoft.com/office/drawing/2014/main" id="{CFC647C0-9C01-3240-2849-D4792473E74F}"/>
              </a:ext>
            </a:extLst>
          </p:cNvPr>
          <p:cNvSpPr txBox="1"/>
          <p:nvPr/>
        </p:nvSpPr>
        <p:spPr>
          <a:xfrm>
            <a:off x="774387" y="4391672"/>
            <a:ext cx="5351024" cy="698396"/>
          </a:xfrm>
          <a:prstGeom prst="rect">
            <a:avLst/>
          </a:prstGeom>
          <a:solidFill>
            <a:schemeClr val="bg1"/>
          </a:solidFill>
        </p:spPr>
        <p:txBody>
          <a:bodyPr wrap="square" rtlCol="0">
            <a:spAutoFit/>
          </a:bodyPr>
          <a:lstStyle/>
          <a:p>
            <a:pPr marL="171450" marR="0" lvl="0" indent="-171450" algn="just" defTabSz="91284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s-CZ" sz="1400" dirty="0">
                <a:solidFill>
                  <a:prstClr val="black"/>
                </a:solidFill>
                <a:latin typeface="Arial Nova"/>
                <a:ea typeface="Helvetica Neue"/>
                <a:cs typeface="Helvetica Neue"/>
                <a:sym typeface="Century Gothic"/>
              </a:rPr>
              <a:t>Zařízení s větší pamětí sloužící k uchovávání/přenášení souborů.</a:t>
            </a:r>
            <a:endParaRPr kumimoji="0" lang="en-US"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endParaRPr>
          </a:p>
        </p:txBody>
      </p:sp>
      <p:pic>
        <p:nvPicPr>
          <p:cNvPr id="23" name="Obrázek 22">
            <a:extLst>
              <a:ext uri="{FF2B5EF4-FFF2-40B4-BE49-F238E27FC236}">
                <a16:creationId xmlns:a16="http://schemas.microsoft.com/office/drawing/2014/main" id="{8AC6EFDE-2702-5461-89E4-6ED4E6217D5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58273" y="5296181"/>
            <a:ext cx="1734358" cy="1007373"/>
          </a:xfrm>
          <a:prstGeom prst="rect">
            <a:avLst/>
          </a:prstGeom>
        </p:spPr>
      </p:pic>
      <p:pic>
        <p:nvPicPr>
          <p:cNvPr id="26" name="Obrázek 25">
            <a:extLst>
              <a:ext uri="{FF2B5EF4-FFF2-40B4-BE49-F238E27FC236}">
                <a16:creationId xmlns:a16="http://schemas.microsoft.com/office/drawing/2014/main" id="{034E0E50-9957-51AF-F977-49EF92D353A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705865" y="5082263"/>
            <a:ext cx="1697455" cy="1697455"/>
          </a:xfrm>
          <a:prstGeom prst="rect">
            <a:avLst/>
          </a:prstGeom>
        </p:spPr>
      </p:pic>
      <p:pic>
        <p:nvPicPr>
          <p:cNvPr id="29" name="Obrázek 28">
            <a:extLst>
              <a:ext uri="{FF2B5EF4-FFF2-40B4-BE49-F238E27FC236}">
                <a16:creationId xmlns:a16="http://schemas.microsoft.com/office/drawing/2014/main" id="{AC9F53DF-CC5B-691C-7560-CCCB38EC1F7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668386" y="5121156"/>
            <a:ext cx="909801" cy="1201057"/>
          </a:xfrm>
          <a:prstGeom prst="rect">
            <a:avLst/>
          </a:prstGeom>
        </p:spPr>
      </p:pic>
      <p:pic>
        <p:nvPicPr>
          <p:cNvPr id="3" name="Obrázek 2" descr="Obsah obrázku Písmo, logo, Grafika, text&#10;&#10;Popis se vygeneroval automaticky.">
            <a:extLst>
              <a:ext uri="{FF2B5EF4-FFF2-40B4-BE49-F238E27FC236}">
                <a16:creationId xmlns:a16="http://schemas.microsoft.com/office/drawing/2014/main" id="{6A3D6BCF-0A69-7924-CDE5-07F320E8DA22}"/>
              </a:ext>
            </a:extLst>
          </p:cNvPr>
          <p:cNvPicPr>
            <a:picLocks noChangeAspect="1"/>
          </p:cNvPicPr>
          <p:nvPr/>
        </p:nvPicPr>
        <p:blipFill>
          <a:blip r:embed="rId12"/>
          <a:stretch>
            <a:fillRect/>
          </a:stretch>
        </p:blipFill>
        <p:spPr>
          <a:xfrm>
            <a:off x="10296525" y="266700"/>
            <a:ext cx="1181100" cy="447675"/>
          </a:xfrm>
          <a:prstGeom prst="rect">
            <a:avLst/>
          </a:prstGeom>
        </p:spPr>
      </p:pic>
    </p:spTree>
    <p:extLst>
      <p:ext uri="{BB962C8B-B14F-4D97-AF65-F5344CB8AC3E}">
        <p14:creationId xmlns:p14="http://schemas.microsoft.com/office/powerpoint/2010/main" val="37959965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6774262-A710-D04D-A5FB-5BDB58062892}"/>
              </a:ext>
            </a:extLst>
          </p:cNvPr>
          <p:cNvSpPr txBox="1"/>
          <p:nvPr/>
        </p:nvSpPr>
        <p:spPr>
          <a:xfrm>
            <a:off x="647005" y="1327995"/>
            <a:ext cx="4217177" cy="1442831"/>
          </a:xfrm>
          <a:prstGeom prst="rect">
            <a:avLst/>
          </a:prstGeom>
          <a:solidFill>
            <a:schemeClr val="bg1"/>
          </a:solidFill>
        </p:spPr>
        <p:txBody>
          <a:bodyPr wrap="square" rtlCol="0">
            <a:spAutoFit/>
          </a:bodyPr>
          <a:lstStyle/>
          <a:p>
            <a:pPr marL="0" marR="0" lvl="0" indent="0" algn="just" defTabSz="912847" rtl="0" eaLnBrk="1" fontAlgn="auto" latinLnBrk="0" hangingPunct="1">
              <a:lnSpc>
                <a:spcPct val="150000"/>
              </a:lnSpc>
              <a:spcBef>
                <a:spcPts val="0"/>
              </a:spcBef>
              <a:spcAft>
                <a:spcPts val="0"/>
              </a:spcAft>
              <a:buClrTx/>
              <a:buSzTx/>
              <a:buFontTx/>
              <a:buNone/>
              <a:tabLst/>
              <a:defRPr/>
            </a:pPr>
            <a:r>
              <a:rPr kumimoji="0" lang="cs-CZ" sz="1200" b="0" i="0" u="none" strike="noStrike" kern="1200" cap="none" spc="0" normalizeH="0" baseline="0" dirty="0">
                <a:ln>
                  <a:noFill/>
                </a:ln>
                <a:solidFill>
                  <a:prstClr val="black"/>
                </a:solidFill>
                <a:effectLst/>
                <a:uLnTx/>
                <a:uFillTx/>
                <a:latin typeface="Arial Nova"/>
                <a:ea typeface="Helvetica Neue"/>
                <a:cs typeface="Helvetica Neue"/>
                <a:sym typeface="Century Gothic"/>
              </a:rPr>
              <a:t>Elektronický podpis je v informatice označení specifických dat, které v počítači nahrazují klasický vlastnoruční podpis, respektive ověřený podpis. Je připojen k datové zprávě nebo je s ní logicky spojen, takže umožňuje ověření totožnosti podepsané osoby ve vztahu k datové zprávě.</a:t>
            </a:r>
          </a:p>
        </p:txBody>
      </p:sp>
      <p:sp>
        <p:nvSpPr>
          <p:cNvPr id="15" name="Square">
            <a:extLst>
              <a:ext uri="{FF2B5EF4-FFF2-40B4-BE49-F238E27FC236}">
                <a16:creationId xmlns:a16="http://schemas.microsoft.com/office/drawing/2014/main" id="{6451E1EA-3271-1E4F-B24F-0E3AB7F16961}"/>
              </a:ext>
            </a:extLst>
          </p:cNvPr>
          <p:cNvSpPr/>
          <p:nvPr/>
        </p:nvSpPr>
        <p:spPr>
          <a:xfrm>
            <a:off x="6316146" y="840692"/>
            <a:ext cx="5125154" cy="5185543"/>
          </a:xfrm>
          <a:prstGeom prst="roundRect">
            <a:avLst>
              <a:gd name="adj" fmla="val 4395"/>
            </a:avLst>
          </a:prstGeom>
          <a:ln w="12700">
            <a:solidFill>
              <a:srgbClr val="FFFFFF">
                <a:lumMod val="75000"/>
              </a:srgbClr>
            </a:solidFill>
            <a:miter lim="400000"/>
          </a:ln>
        </p:spPr>
        <p:txBody>
          <a:bodyPr lIns="25359" tIns="25359" rIns="25359" bIns="25359" anchor="ctr"/>
          <a:lstStyle/>
          <a:p>
            <a:pPr marL="0" marR="0" lvl="0" indent="0" algn="l" defTabSz="912847" rtl="0" eaLnBrk="1" fontAlgn="auto" latinLnBrk="0" hangingPunct="1">
              <a:lnSpc>
                <a:spcPct val="100000"/>
              </a:lnSpc>
              <a:spcBef>
                <a:spcPts val="0"/>
              </a:spcBef>
              <a:spcAft>
                <a:spcPts val="0"/>
              </a:spcAft>
              <a:buClrTx/>
              <a:buSzTx/>
              <a:buFontTx/>
              <a:buNone/>
              <a:tabLst/>
              <a:defRPr sz="3600"/>
            </a:pPr>
            <a:endParaRPr kumimoji="0" sz="3594" b="0" i="0" u="none" strike="noStrike" kern="0" cap="none" spc="0" normalizeH="0" baseline="0" noProof="0">
              <a:ln>
                <a:noFill/>
              </a:ln>
              <a:solidFill>
                <a:prstClr val="black"/>
              </a:solidFill>
              <a:effectLst/>
              <a:uLnTx/>
              <a:uFillTx/>
              <a:latin typeface="Segoe UI"/>
              <a:ea typeface="Helvetica Neue"/>
              <a:cs typeface="Helvetica Neue"/>
              <a:sym typeface="Century Gothic"/>
            </a:endParaRPr>
          </a:p>
        </p:txBody>
      </p:sp>
      <p:sp>
        <p:nvSpPr>
          <p:cNvPr id="17" name="TextBox 16">
            <a:extLst>
              <a:ext uri="{FF2B5EF4-FFF2-40B4-BE49-F238E27FC236}">
                <a16:creationId xmlns:a16="http://schemas.microsoft.com/office/drawing/2014/main" id="{1A4D923C-A4C8-37B3-C28A-A45FC2F8DF41}"/>
              </a:ext>
            </a:extLst>
          </p:cNvPr>
          <p:cNvSpPr txBox="1"/>
          <p:nvPr/>
        </p:nvSpPr>
        <p:spPr>
          <a:xfrm>
            <a:off x="647005" y="827481"/>
            <a:ext cx="3761755" cy="456087"/>
          </a:xfrm>
          <a:prstGeom prst="rect">
            <a:avLst/>
          </a:prstGeom>
          <a:noFill/>
        </p:spPr>
        <p:txBody>
          <a:bodyPr wrap="square" lIns="91440" tIns="45720" rIns="91440" bIns="45720" rtlCol="0" anchor="t">
            <a:spAutoFit/>
          </a:bodyPr>
          <a:lstStyle/>
          <a:p>
            <a:pPr marL="0" marR="0" lvl="0" indent="0" algn="l" defTabSz="912847" rtl="0" eaLnBrk="1" fontAlgn="auto" latinLnBrk="0" hangingPunct="1">
              <a:lnSpc>
                <a:spcPct val="150000"/>
              </a:lnSpc>
              <a:spcBef>
                <a:spcPts val="0"/>
              </a:spcBef>
              <a:spcAft>
                <a:spcPts val="0"/>
              </a:spcAft>
              <a:buClrTx/>
              <a:buSzTx/>
              <a:buFontTx/>
              <a:buNone/>
              <a:tabLst/>
              <a:defRPr/>
            </a:pPr>
            <a:r>
              <a:rPr lang="cs-CZ" b="1" dirty="0">
                <a:solidFill>
                  <a:srgbClr val="9EBF0D"/>
                </a:solidFill>
                <a:latin typeface="Arial Nova"/>
                <a:ea typeface="Helvetica Neue"/>
                <a:cs typeface="Helvetica Neue"/>
                <a:sym typeface="Century Gothic"/>
              </a:rPr>
              <a:t>ELEKTRONICKÝ PODPIS</a:t>
            </a:r>
            <a:endParaRPr lang="en-US" b="1" i="0" u="none" strike="noStrike" kern="1200" cap="none" spc="0" normalizeH="0" baseline="0" noProof="0">
              <a:ln>
                <a:noFill/>
              </a:ln>
              <a:solidFill>
                <a:srgbClr val="9EBF0D"/>
              </a:solidFill>
              <a:effectLst/>
              <a:uLnTx/>
              <a:uFillTx/>
              <a:latin typeface="Arial Nova"/>
              <a:ea typeface="Helvetica Neue"/>
              <a:cs typeface="Helvetica Neue"/>
            </a:endParaRPr>
          </a:p>
        </p:txBody>
      </p:sp>
      <p:pic>
        <p:nvPicPr>
          <p:cNvPr id="3" name="Obrázek 2">
            <a:extLst>
              <a:ext uri="{FF2B5EF4-FFF2-40B4-BE49-F238E27FC236}">
                <a16:creationId xmlns:a16="http://schemas.microsoft.com/office/drawing/2014/main" id="{795D7984-7AB9-4A69-7330-0A2CB6F42F25}"/>
              </a:ext>
            </a:extLst>
          </p:cNvPr>
          <p:cNvPicPr>
            <a:picLocks noChangeAspect="1"/>
          </p:cNvPicPr>
          <p:nvPr/>
        </p:nvPicPr>
        <p:blipFill>
          <a:blip r:embed="rId3"/>
          <a:stretch>
            <a:fillRect/>
          </a:stretch>
        </p:blipFill>
        <p:spPr>
          <a:xfrm>
            <a:off x="795870" y="2898110"/>
            <a:ext cx="3315395" cy="2451614"/>
          </a:xfrm>
          <a:prstGeom prst="rect">
            <a:avLst/>
          </a:prstGeom>
        </p:spPr>
      </p:pic>
      <p:sp>
        <p:nvSpPr>
          <p:cNvPr id="4" name="TextBox 16">
            <a:extLst>
              <a:ext uri="{FF2B5EF4-FFF2-40B4-BE49-F238E27FC236}">
                <a16:creationId xmlns:a16="http://schemas.microsoft.com/office/drawing/2014/main" id="{BA0574A7-1DAD-C99E-93BA-B6B37FF99C76}"/>
              </a:ext>
            </a:extLst>
          </p:cNvPr>
          <p:cNvSpPr txBox="1"/>
          <p:nvPr/>
        </p:nvSpPr>
        <p:spPr>
          <a:xfrm>
            <a:off x="6559182" y="831765"/>
            <a:ext cx="2818780" cy="454292"/>
          </a:xfrm>
          <a:prstGeom prst="rect">
            <a:avLst/>
          </a:prstGeom>
          <a:noFill/>
        </p:spPr>
        <p:txBody>
          <a:bodyPr wrap="square" lIns="91440" tIns="45720" rIns="91440" bIns="45720" rtlCol="0" anchor="t">
            <a:spAutoFit/>
          </a:bodyPr>
          <a:lstStyle/>
          <a:p>
            <a:pPr marL="0" marR="0" lvl="0" indent="0" algn="l" defTabSz="912847" rtl="0" eaLnBrk="1" fontAlgn="auto" latinLnBrk="0" hangingPunct="1">
              <a:lnSpc>
                <a:spcPct val="150000"/>
              </a:lnSpc>
              <a:spcBef>
                <a:spcPts val="0"/>
              </a:spcBef>
              <a:spcAft>
                <a:spcPts val="0"/>
              </a:spcAft>
              <a:buClrTx/>
              <a:buSzTx/>
              <a:buFontTx/>
              <a:buNone/>
              <a:tabLst/>
              <a:defRPr/>
            </a:pPr>
            <a:r>
              <a:rPr kumimoji="0" lang="cs-CZ" b="1" i="0" u="none" strike="noStrike" kern="1200" cap="none" spc="0" normalizeH="0" baseline="0" noProof="0" dirty="0">
                <a:ln>
                  <a:noFill/>
                </a:ln>
                <a:solidFill>
                  <a:srgbClr val="9EBF0D"/>
                </a:solidFill>
                <a:effectLst/>
                <a:uLnTx/>
                <a:uFillTx/>
                <a:latin typeface="Arial Nova"/>
                <a:ea typeface="Helvetica Neue"/>
                <a:cs typeface="Helvetica Neue"/>
                <a:sym typeface="Century Gothic"/>
              </a:rPr>
              <a:t>DATOVÁ SCHRÁ</a:t>
            </a:r>
            <a:r>
              <a:rPr lang="cs-CZ" b="1" dirty="0">
                <a:solidFill>
                  <a:srgbClr val="9EBF0D"/>
                </a:solidFill>
                <a:latin typeface="Arial Nova"/>
                <a:ea typeface="Helvetica Neue"/>
                <a:cs typeface="Helvetica Neue"/>
                <a:sym typeface="Century Gothic"/>
              </a:rPr>
              <a:t>NKA</a:t>
            </a:r>
            <a:endParaRPr lang="en-US" b="1" i="0" u="none" strike="noStrike" kern="1200" cap="none" spc="0" normalizeH="0" baseline="0" noProof="0">
              <a:ln>
                <a:noFill/>
              </a:ln>
              <a:solidFill>
                <a:srgbClr val="9EBF0D"/>
              </a:solidFill>
              <a:effectLst/>
              <a:uLnTx/>
              <a:uFillTx/>
              <a:latin typeface="Arial Nova"/>
              <a:ea typeface="Helvetica Neue"/>
              <a:cs typeface="Helvetica Neue"/>
            </a:endParaRPr>
          </a:p>
        </p:txBody>
      </p:sp>
      <p:sp>
        <p:nvSpPr>
          <p:cNvPr id="5" name="TextBox 12">
            <a:extLst>
              <a:ext uri="{FF2B5EF4-FFF2-40B4-BE49-F238E27FC236}">
                <a16:creationId xmlns:a16="http://schemas.microsoft.com/office/drawing/2014/main" id="{AD014555-4316-FB3B-226B-4842BFC71EC6}"/>
              </a:ext>
            </a:extLst>
          </p:cNvPr>
          <p:cNvSpPr txBox="1"/>
          <p:nvPr/>
        </p:nvSpPr>
        <p:spPr>
          <a:xfrm>
            <a:off x="6559182" y="1327995"/>
            <a:ext cx="4217177" cy="1344727"/>
          </a:xfrm>
          <a:prstGeom prst="rect">
            <a:avLst/>
          </a:prstGeom>
          <a:solidFill>
            <a:schemeClr val="bg1"/>
          </a:solidFill>
        </p:spPr>
        <p:txBody>
          <a:bodyPr wrap="square" rtlCol="0">
            <a:spAutoFit/>
          </a:bodyPr>
          <a:lstStyle/>
          <a:p>
            <a:pPr marL="0" marR="0" lvl="0" indent="0" algn="just" defTabSz="912847" rtl="0" eaLnBrk="1" fontAlgn="auto" latinLnBrk="0" hangingPunct="1">
              <a:lnSpc>
                <a:spcPct val="150000"/>
              </a:lnSpc>
              <a:spcBef>
                <a:spcPts val="0"/>
              </a:spcBef>
              <a:spcAft>
                <a:spcPts val="0"/>
              </a:spcAft>
              <a:buClrTx/>
              <a:buSzTx/>
              <a:buFontTx/>
              <a:buNone/>
              <a:tabLst/>
              <a:defRPr/>
            </a:pPr>
            <a:r>
              <a:rPr lang="cs-CZ" sz="1400" dirty="0">
                <a:solidFill>
                  <a:prstClr val="black"/>
                </a:solidFill>
                <a:latin typeface="Arial Nova"/>
                <a:ea typeface="Helvetica Neue"/>
                <a:cs typeface="Helvetica Neue"/>
                <a:sym typeface="Century Gothic"/>
              </a:rPr>
              <a:t>Elektronické úložiště, které je určeno k doručování elektronických dokumentů mezi orgány veřejné moci na straně jedné a fyzickými a právnickými osobami na straně druhé.</a:t>
            </a:r>
            <a:endParaRPr kumimoji="0" lang="en-US"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endParaRPr>
          </a:p>
        </p:txBody>
      </p:sp>
      <p:sp>
        <p:nvSpPr>
          <p:cNvPr id="6" name="TextBox 16">
            <a:extLst>
              <a:ext uri="{FF2B5EF4-FFF2-40B4-BE49-F238E27FC236}">
                <a16:creationId xmlns:a16="http://schemas.microsoft.com/office/drawing/2014/main" id="{852B9953-093F-14F7-600D-D7BF522E9E4A}"/>
              </a:ext>
            </a:extLst>
          </p:cNvPr>
          <p:cNvSpPr txBox="1"/>
          <p:nvPr/>
        </p:nvSpPr>
        <p:spPr>
          <a:xfrm>
            <a:off x="6521613" y="3004110"/>
            <a:ext cx="2818780" cy="454292"/>
          </a:xfrm>
          <a:prstGeom prst="rect">
            <a:avLst/>
          </a:prstGeom>
          <a:noFill/>
        </p:spPr>
        <p:txBody>
          <a:bodyPr wrap="square" lIns="91440" tIns="45720" rIns="91440" bIns="45720" rtlCol="0" anchor="t">
            <a:spAutoFit/>
          </a:bodyPr>
          <a:lstStyle/>
          <a:p>
            <a:pPr marL="0" marR="0" lvl="0" indent="0" algn="l" defTabSz="912847" rtl="0" eaLnBrk="1" fontAlgn="auto" latinLnBrk="0" hangingPunct="1">
              <a:lnSpc>
                <a:spcPct val="150000"/>
              </a:lnSpc>
              <a:spcBef>
                <a:spcPts val="0"/>
              </a:spcBef>
              <a:spcAft>
                <a:spcPts val="0"/>
              </a:spcAft>
              <a:buClrTx/>
              <a:buSzTx/>
              <a:buFontTx/>
              <a:buNone/>
              <a:tabLst/>
              <a:defRPr/>
            </a:pPr>
            <a:r>
              <a:rPr kumimoji="0" lang="cs-CZ" b="1" i="0" u="none" strike="noStrike" kern="1200" cap="none" spc="0" normalizeH="0" baseline="0" noProof="0" dirty="0">
                <a:ln>
                  <a:noFill/>
                </a:ln>
                <a:solidFill>
                  <a:srgbClr val="9EBF0D"/>
                </a:solidFill>
                <a:effectLst/>
                <a:uLnTx/>
                <a:uFillTx/>
                <a:latin typeface="Arial Nova"/>
                <a:ea typeface="Helvetica Neue"/>
                <a:cs typeface="Helvetica Neue"/>
                <a:sym typeface="Century Gothic"/>
              </a:rPr>
              <a:t>E-Recept</a:t>
            </a:r>
            <a:endParaRPr lang="en-US" b="1" i="0" u="none" strike="noStrike" kern="1200" cap="none" spc="0" normalizeH="0" baseline="0" noProof="0">
              <a:ln>
                <a:noFill/>
              </a:ln>
              <a:solidFill>
                <a:srgbClr val="9EBF0D"/>
              </a:solidFill>
              <a:effectLst/>
              <a:uLnTx/>
              <a:uFillTx/>
              <a:latin typeface="Arial Nova"/>
              <a:ea typeface="Helvetica Neue"/>
              <a:cs typeface="Helvetica Neue"/>
            </a:endParaRPr>
          </a:p>
        </p:txBody>
      </p:sp>
      <p:sp>
        <p:nvSpPr>
          <p:cNvPr id="7" name="TextBox 12">
            <a:extLst>
              <a:ext uri="{FF2B5EF4-FFF2-40B4-BE49-F238E27FC236}">
                <a16:creationId xmlns:a16="http://schemas.microsoft.com/office/drawing/2014/main" id="{C2D25C57-92E6-0247-1EB0-81EAA0669E71}"/>
              </a:ext>
            </a:extLst>
          </p:cNvPr>
          <p:cNvSpPr txBox="1"/>
          <p:nvPr/>
        </p:nvSpPr>
        <p:spPr>
          <a:xfrm>
            <a:off x="6521613" y="3445505"/>
            <a:ext cx="4217177" cy="1020857"/>
          </a:xfrm>
          <a:prstGeom prst="rect">
            <a:avLst/>
          </a:prstGeom>
          <a:solidFill>
            <a:schemeClr val="bg1"/>
          </a:solidFill>
        </p:spPr>
        <p:txBody>
          <a:bodyPr wrap="square" rtlCol="0">
            <a:spAutoFit/>
          </a:bodyPr>
          <a:lstStyle/>
          <a:p>
            <a:pPr marL="0" marR="0" lvl="0" indent="0" algn="just" defTabSz="912847" rtl="0" eaLnBrk="1" fontAlgn="auto" latinLnBrk="0" hangingPunct="1">
              <a:lnSpc>
                <a:spcPct val="15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rPr>
              <a:t>Recept od lékaře v elektronické podobě. Lékař ho může zaslat na email, jako </a:t>
            </a:r>
            <a:r>
              <a:rPr lang="cs-CZ" sz="1400" dirty="0">
                <a:solidFill>
                  <a:prstClr val="black"/>
                </a:solidFill>
                <a:latin typeface="Arial Nova"/>
                <a:ea typeface="Helvetica Neue"/>
                <a:cs typeface="Helvetica Neue"/>
                <a:sym typeface="Century Gothic"/>
              </a:rPr>
              <a:t>SMS</a:t>
            </a:r>
            <a:r>
              <a:rPr kumimoji="0" lang="cs-CZ"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rPr>
              <a:t> do mobilu nebo do aplikace v mobilu.</a:t>
            </a:r>
            <a:endParaRPr kumimoji="0" lang="en-US" sz="1400" b="0" i="0" u="none" strike="noStrike" kern="1200" cap="none" spc="0" normalizeH="0" baseline="0" noProof="0" dirty="0">
              <a:ln>
                <a:noFill/>
              </a:ln>
              <a:solidFill>
                <a:prstClr val="black"/>
              </a:solidFill>
              <a:effectLst/>
              <a:uLnTx/>
              <a:uFillTx/>
              <a:latin typeface="Arial Nova"/>
              <a:ea typeface="Helvetica Neue"/>
              <a:cs typeface="Helvetica Neue"/>
              <a:sym typeface="Century Gothic"/>
            </a:endParaRPr>
          </a:p>
        </p:txBody>
      </p:sp>
      <p:pic>
        <p:nvPicPr>
          <p:cNvPr id="12" name="Obrázek 11">
            <a:extLst>
              <a:ext uri="{FF2B5EF4-FFF2-40B4-BE49-F238E27FC236}">
                <a16:creationId xmlns:a16="http://schemas.microsoft.com/office/drawing/2014/main" id="{C380EA9C-EFB5-88C7-53E2-95EFD491433A}"/>
              </a:ext>
            </a:extLst>
          </p:cNvPr>
          <p:cNvPicPr>
            <a:picLocks noChangeAspect="1"/>
          </p:cNvPicPr>
          <p:nvPr/>
        </p:nvPicPr>
        <p:blipFill>
          <a:blip r:embed="rId4"/>
          <a:stretch>
            <a:fillRect/>
          </a:stretch>
        </p:blipFill>
        <p:spPr>
          <a:xfrm>
            <a:off x="9270601" y="4129257"/>
            <a:ext cx="2170699" cy="2058688"/>
          </a:xfrm>
          <a:prstGeom prst="rect">
            <a:avLst/>
          </a:prstGeom>
        </p:spPr>
      </p:pic>
      <p:sp>
        <p:nvSpPr>
          <p:cNvPr id="19" name="Rectangle 64">
            <a:extLst>
              <a:ext uri="{FF2B5EF4-FFF2-40B4-BE49-F238E27FC236}">
                <a16:creationId xmlns:a16="http://schemas.microsoft.com/office/drawing/2014/main" id="{EADB6D10-563C-E958-5A96-53F995087A6B}"/>
              </a:ext>
            </a:extLst>
          </p:cNvPr>
          <p:cNvSpPr/>
          <p:nvPr/>
        </p:nvSpPr>
        <p:spPr>
          <a:xfrm rot="16200000" flipV="1">
            <a:off x="-3200865" y="3200865"/>
            <a:ext cx="6858000" cy="456269"/>
          </a:xfrm>
          <a:prstGeom prst="rect">
            <a:avLst/>
          </a:prstGeom>
          <a:solidFill>
            <a:srgbClr val="9EBF0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descr="Obsah obrázku Písmo, logo, Grafika, text&#10;&#10;Popis se vygeneroval automaticky.">
            <a:extLst>
              <a:ext uri="{FF2B5EF4-FFF2-40B4-BE49-F238E27FC236}">
                <a16:creationId xmlns:a16="http://schemas.microsoft.com/office/drawing/2014/main" id="{75BAB910-4C76-0630-F256-33442BE2CC91}"/>
              </a:ext>
            </a:extLst>
          </p:cNvPr>
          <p:cNvPicPr>
            <a:picLocks noChangeAspect="1"/>
          </p:cNvPicPr>
          <p:nvPr/>
        </p:nvPicPr>
        <p:blipFill>
          <a:blip r:embed="rId5"/>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9455768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9257-D602-7C59-D45F-30B970B7E067}"/>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7CD55302-96EB-5228-CAED-3533362AD5E1}"/>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4D0ABFE3-7F68-DC93-28A1-8020C4E3D9CF}"/>
              </a:ext>
            </a:extLst>
          </p:cNvPr>
          <p:cNvSpPr>
            <a:spLocks noGrp="1"/>
          </p:cNvSpPr>
          <p:nvPr>
            <p:ph type="ctrTitle"/>
          </p:nvPr>
        </p:nvSpPr>
        <p:spPr/>
        <p:txBody>
          <a:bodyPr/>
          <a:lstStyle/>
          <a:p>
            <a:r>
              <a:rPr lang="cs-CZ" sz="3200" dirty="0">
                <a:solidFill>
                  <a:srgbClr val="9EBF0D"/>
                </a:solidFill>
                <a:latin typeface="Arial Nova"/>
                <a:ea typeface="Calibri Light"/>
                <a:cs typeface="Calibri Light"/>
              </a:rPr>
              <a:t>Lekce č. 5</a:t>
            </a:r>
            <a:br>
              <a:rPr lang="cs-CZ" sz="4800" b="1" dirty="0">
                <a:latin typeface="Arial Nova"/>
                <a:ea typeface="Calibri Light"/>
                <a:cs typeface="Calibri Light"/>
              </a:rPr>
            </a:br>
            <a:r>
              <a:rPr lang="cs-CZ" sz="3600" b="1" dirty="0">
                <a:latin typeface="Arial Nova"/>
                <a:ea typeface="Calibri Light"/>
                <a:cs typeface="Calibri Light"/>
              </a:rPr>
              <a:t>PRÁCE S TEXTY, ČÍSLY A OBRÁZKY</a:t>
            </a:r>
          </a:p>
        </p:txBody>
      </p:sp>
      <p:pic>
        <p:nvPicPr>
          <p:cNvPr id="3" name="Obrázek 2" descr="Obsah obrázku Písmo, logo, Grafika, text&#10;&#10;Popis se vygeneroval automaticky.">
            <a:extLst>
              <a:ext uri="{FF2B5EF4-FFF2-40B4-BE49-F238E27FC236}">
                <a16:creationId xmlns:a16="http://schemas.microsoft.com/office/drawing/2014/main" id="{09E7114D-E083-AD7B-C593-EF7B901D3110}"/>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406389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a:xfrm>
            <a:off x="838200" y="860425"/>
            <a:ext cx="7115175" cy="849313"/>
          </a:xfrm>
        </p:spPr>
        <p:txBody>
          <a:bodyPr>
            <a:normAutofit/>
          </a:bodyPr>
          <a:lstStyle/>
          <a:p>
            <a:r>
              <a:rPr lang="cs-CZ" sz="2000" b="1" dirty="0">
                <a:latin typeface="Arial Nova"/>
              </a:rPr>
              <a:t>Jak psát texty, čísla, prezentace?</a:t>
            </a:r>
            <a:endParaRPr lang="cs-CZ" sz="2000" b="1" dirty="0">
              <a:latin typeface="Arial Nova"/>
              <a:ea typeface="Calibri Light"/>
              <a:cs typeface="Calibri Light"/>
            </a:endParaRP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p:txBody>
          <a:bodyPr>
            <a:normAutofit/>
          </a:bodyPr>
          <a:lstStyle/>
          <a:p>
            <a:r>
              <a:rPr lang="cs-CZ" dirty="0">
                <a:latin typeface="Arial Nova"/>
              </a:rPr>
              <a:t>Šablony</a:t>
            </a:r>
          </a:p>
          <a:p>
            <a:endParaRPr lang="cs-CZ" dirty="0">
              <a:latin typeface="Arial Nova"/>
            </a:endParaRPr>
          </a:p>
          <a:p>
            <a:pPr marL="0" indent="0">
              <a:buNone/>
            </a:pPr>
            <a:endParaRPr lang="cs-CZ" dirty="0">
              <a:latin typeface="Arial Nova"/>
            </a:endParaRPr>
          </a:p>
          <a:p>
            <a:r>
              <a:rPr lang="cs-CZ" dirty="0">
                <a:latin typeface="Arial Nova"/>
              </a:rPr>
              <a:t>K čemu jsou tabulky?</a:t>
            </a:r>
          </a:p>
          <a:p>
            <a:r>
              <a:rPr lang="cs-CZ" dirty="0">
                <a:latin typeface="Arial Nova"/>
              </a:rPr>
              <a:t>Vzorce: co když napíšu =</a:t>
            </a:r>
          </a:p>
          <a:p>
            <a:endParaRPr lang="cs-CZ" dirty="0">
              <a:latin typeface="Arial Nova"/>
            </a:endParaRPr>
          </a:p>
        </p:txBody>
      </p:sp>
      <p:sp>
        <p:nvSpPr>
          <p:cNvPr id="4" name="Rectangle 6">
            <a:extLst>
              <a:ext uri="{FF2B5EF4-FFF2-40B4-BE49-F238E27FC236}">
                <a16:creationId xmlns:a16="http://schemas.microsoft.com/office/drawing/2014/main" id="{25890A2D-45C5-1ADB-8440-1DBF2DE2CA7B}"/>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3EE35292-F750-3863-12FD-784F69804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122" y="1389555"/>
            <a:ext cx="4254500" cy="3784600"/>
          </a:xfrm>
          <a:prstGeom prst="rect">
            <a:avLst/>
          </a:prstGeom>
          <a:ln>
            <a:solidFill>
              <a:schemeClr val="tx1"/>
            </a:solidFill>
          </a:ln>
        </p:spPr>
      </p:pic>
      <p:pic>
        <p:nvPicPr>
          <p:cNvPr id="8" name="Obrázek 7">
            <a:extLst>
              <a:ext uri="{FF2B5EF4-FFF2-40B4-BE49-F238E27FC236}">
                <a16:creationId xmlns:a16="http://schemas.microsoft.com/office/drawing/2014/main" id="{4C2E4952-4368-4744-F42C-AAA753DE6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140" y="4424855"/>
            <a:ext cx="3416414" cy="2218750"/>
          </a:xfrm>
          <a:prstGeom prst="rect">
            <a:avLst/>
          </a:prstGeom>
        </p:spPr>
      </p:pic>
      <p:sp>
        <p:nvSpPr>
          <p:cNvPr id="7" name="Nadpis 1">
            <a:extLst>
              <a:ext uri="{FF2B5EF4-FFF2-40B4-BE49-F238E27FC236}">
                <a16:creationId xmlns:a16="http://schemas.microsoft.com/office/drawing/2014/main" id="{4EEFE3D9-F73D-5597-9688-5301014AAF9C}"/>
              </a:ext>
            </a:extLst>
          </p:cNvPr>
          <p:cNvSpPr txBox="1">
            <a:spLocks/>
          </p:cNvSpPr>
          <p:nvPr/>
        </p:nvSpPr>
        <p:spPr>
          <a:xfrm>
            <a:off x="838200" y="203200"/>
            <a:ext cx="7115175" cy="849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000" b="1" dirty="0">
                <a:latin typeface="Arial Nova"/>
              </a:rPr>
              <a:t>Lekce č. 5: Práce s texty, čísly a obrázky</a:t>
            </a:r>
            <a:endParaRPr lang="cs-CZ" sz="2000" b="1" dirty="0">
              <a:latin typeface="Arial Nova"/>
              <a:ea typeface="Calibri Light"/>
              <a:cs typeface="Calibri Light"/>
            </a:endParaRPr>
          </a:p>
        </p:txBody>
      </p:sp>
      <p:pic>
        <p:nvPicPr>
          <p:cNvPr id="10" name="Obrázek 9" descr="Obsah obrázku Písmo, logo, Grafika, text&#10;&#10;Popis se vygeneroval automaticky.">
            <a:extLst>
              <a:ext uri="{FF2B5EF4-FFF2-40B4-BE49-F238E27FC236}">
                <a16:creationId xmlns:a16="http://schemas.microsoft.com/office/drawing/2014/main" id="{0BADC111-3D4E-48BC-44CD-B06890567515}"/>
              </a:ext>
            </a:extLst>
          </p:cNvPr>
          <p:cNvPicPr>
            <a:picLocks noChangeAspect="1"/>
          </p:cNvPicPr>
          <p:nvPr/>
        </p:nvPicPr>
        <p:blipFill>
          <a:blip r:embed="rId4"/>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08858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a:xfrm>
            <a:off x="838200" y="174625"/>
            <a:ext cx="10515600" cy="1325563"/>
          </a:xfrm>
        </p:spPr>
        <p:txBody>
          <a:bodyPr>
            <a:normAutofit/>
          </a:bodyPr>
          <a:lstStyle/>
          <a:p>
            <a:r>
              <a:rPr lang="cs-CZ" sz="3200" b="1" dirty="0">
                <a:latin typeface="Arial Nova"/>
              </a:rPr>
              <a:t>Jak psát texty, čísla, prezentace?</a:t>
            </a: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a:xfrm>
            <a:off x="838200" y="1339850"/>
            <a:ext cx="10515600" cy="4351338"/>
          </a:xfrm>
        </p:spPr>
        <p:txBody>
          <a:bodyPr>
            <a:normAutofit/>
          </a:bodyPr>
          <a:lstStyle/>
          <a:p>
            <a:r>
              <a:rPr lang="cs-CZ" dirty="0">
                <a:latin typeface="Arial Nova"/>
              </a:rPr>
              <a:t>Programy a aplikace (licence)</a:t>
            </a:r>
          </a:p>
          <a:p>
            <a:r>
              <a:rPr lang="cs-CZ" dirty="0">
                <a:latin typeface="Arial Nova"/>
              </a:rPr>
              <a:t>Placené x neplacené</a:t>
            </a:r>
          </a:p>
          <a:p>
            <a:endParaRPr lang="cs-CZ" dirty="0">
              <a:latin typeface="Arial Nova"/>
            </a:endParaRPr>
          </a:p>
          <a:p>
            <a:pPr marL="0" indent="0">
              <a:buNone/>
            </a:pPr>
            <a:endParaRPr lang="cs-CZ" dirty="0">
              <a:latin typeface="Arial Nova"/>
            </a:endParaRPr>
          </a:p>
        </p:txBody>
      </p:sp>
      <p:sp>
        <p:nvSpPr>
          <p:cNvPr id="5" name="Rectangle 6">
            <a:extLst>
              <a:ext uri="{FF2B5EF4-FFF2-40B4-BE49-F238E27FC236}">
                <a16:creationId xmlns:a16="http://schemas.microsoft.com/office/drawing/2014/main" id="{E065FEB8-8606-5228-F81A-353C8A3FD84D}"/>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a:extLst>
              <a:ext uri="{FF2B5EF4-FFF2-40B4-BE49-F238E27FC236}">
                <a16:creationId xmlns:a16="http://schemas.microsoft.com/office/drawing/2014/main" id="{85F475C8-27D1-70A9-95D5-52C2DA6DB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545" y="1363553"/>
            <a:ext cx="5240089" cy="1768530"/>
          </a:xfrm>
          <a:prstGeom prst="rect">
            <a:avLst/>
          </a:prstGeom>
        </p:spPr>
      </p:pic>
      <p:pic>
        <p:nvPicPr>
          <p:cNvPr id="10" name="Obrázek 9">
            <a:extLst>
              <a:ext uri="{FF2B5EF4-FFF2-40B4-BE49-F238E27FC236}">
                <a16:creationId xmlns:a16="http://schemas.microsoft.com/office/drawing/2014/main" id="{71CB6491-92A1-9AF4-3938-0E251EAA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608" y="2749969"/>
            <a:ext cx="3199710" cy="1790254"/>
          </a:xfrm>
          <a:prstGeom prst="rect">
            <a:avLst/>
          </a:prstGeom>
          <a:ln>
            <a:solidFill>
              <a:schemeClr val="tx1"/>
            </a:solidFill>
          </a:ln>
        </p:spPr>
      </p:pic>
      <p:pic>
        <p:nvPicPr>
          <p:cNvPr id="12" name="Obrázek 11">
            <a:extLst>
              <a:ext uri="{FF2B5EF4-FFF2-40B4-BE49-F238E27FC236}">
                <a16:creationId xmlns:a16="http://schemas.microsoft.com/office/drawing/2014/main" id="{ECE81756-A627-C7A9-C5C6-E22E7D190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2" y="3362270"/>
            <a:ext cx="4315482" cy="2428264"/>
          </a:xfrm>
          <a:prstGeom prst="rect">
            <a:avLst/>
          </a:prstGeom>
          <a:ln>
            <a:solidFill>
              <a:schemeClr val="tx1"/>
            </a:solidFill>
          </a:ln>
        </p:spPr>
      </p:pic>
      <p:pic>
        <p:nvPicPr>
          <p:cNvPr id="4" name="Obrázek 3">
            <a:extLst>
              <a:ext uri="{FF2B5EF4-FFF2-40B4-BE49-F238E27FC236}">
                <a16:creationId xmlns:a16="http://schemas.microsoft.com/office/drawing/2014/main" id="{AC6F3E5B-10FB-5B08-2334-F4739685A4E6}"/>
              </a:ext>
            </a:extLst>
          </p:cNvPr>
          <p:cNvPicPr>
            <a:picLocks noChangeAspect="1"/>
          </p:cNvPicPr>
          <p:nvPr/>
        </p:nvPicPr>
        <p:blipFill rotWithShape="1">
          <a:blip r:embed="rId5">
            <a:extLst>
              <a:ext uri="{28A0092B-C50C-407E-A947-70E740481C1C}">
                <a14:useLocalDpi xmlns:a14="http://schemas.microsoft.com/office/drawing/2010/main" val="0"/>
              </a:ext>
            </a:extLst>
          </a:blip>
          <a:srcRect t="14712" b="37165"/>
          <a:stretch/>
        </p:blipFill>
        <p:spPr>
          <a:xfrm>
            <a:off x="809625" y="4839654"/>
            <a:ext cx="6306207" cy="1707025"/>
          </a:xfrm>
          <a:prstGeom prst="rect">
            <a:avLst/>
          </a:prstGeom>
          <a:ln>
            <a:solidFill>
              <a:schemeClr val="tx1"/>
            </a:solidFill>
          </a:ln>
        </p:spPr>
      </p:pic>
      <p:pic>
        <p:nvPicPr>
          <p:cNvPr id="7" name="Obrázek 6" descr="Obsah obrázku Písmo, logo, Grafika, text&#10;&#10;Popis se vygeneroval automaticky.">
            <a:extLst>
              <a:ext uri="{FF2B5EF4-FFF2-40B4-BE49-F238E27FC236}">
                <a16:creationId xmlns:a16="http://schemas.microsoft.com/office/drawing/2014/main" id="{81784489-1638-F6A4-007A-15C87670970A}"/>
              </a:ext>
            </a:extLst>
          </p:cNvPr>
          <p:cNvPicPr>
            <a:picLocks noChangeAspect="1"/>
          </p:cNvPicPr>
          <p:nvPr/>
        </p:nvPicPr>
        <p:blipFill>
          <a:blip r:embed="rId6"/>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400951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normAutofit/>
          </a:bodyPr>
          <a:lstStyle/>
          <a:p>
            <a:r>
              <a:rPr lang="cs-CZ" sz="4000" dirty="0">
                <a:latin typeface="Arial Nova"/>
              </a:rPr>
              <a:t>Jak psát texty, čísla, prezentace?</a:t>
            </a: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p:txBody>
          <a:bodyPr/>
          <a:lstStyle/>
          <a:p>
            <a:r>
              <a:rPr lang="cs-CZ" dirty="0">
                <a:latin typeface="Arial Nova"/>
              </a:rPr>
              <a:t>Hlídání gramatiky, automatické úpravy, T9</a:t>
            </a:r>
          </a:p>
          <a:p>
            <a:pPr marL="0" indent="0">
              <a:buNone/>
            </a:pPr>
            <a:endParaRPr lang="cs-CZ" dirty="0">
              <a:latin typeface="Arial Nova"/>
            </a:endParaRPr>
          </a:p>
          <a:p>
            <a:pPr marL="0" indent="0">
              <a:buNone/>
            </a:pPr>
            <a:endParaRPr lang="cs-CZ" dirty="0">
              <a:latin typeface="Arial Nova"/>
            </a:endParaRPr>
          </a:p>
        </p:txBody>
      </p:sp>
      <p:sp>
        <p:nvSpPr>
          <p:cNvPr id="4" name="Rectangle 6">
            <a:extLst>
              <a:ext uri="{FF2B5EF4-FFF2-40B4-BE49-F238E27FC236}">
                <a16:creationId xmlns:a16="http://schemas.microsoft.com/office/drawing/2014/main" id="{25890A2D-45C5-1ADB-8440-1DBF2DE2CA7B}"/>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F3E343A6-DDBD-EE70-73F9-4830A97C9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138" y="2254002"/>
            <a:ext cx="6148086" cy="4501515"/>
          </a:xfrm>
          <a:prstGeom prst="rect">
            <a:avLst/>
          </a:prstGeom>
        </p:spPr>
      </p:pic>
      <p:pic>
        <p:nvPicPr>
          <p:cNvPr id="8" name="Obrázek 7">
            <a:extLst>
              <a:ext uri="{FF2B5EF4-FFF2-40B4-BE49-F238E27FC236}">
                <a16:creationId xmlns:a16="http://schemas.microsoft.com/office/drawing/2014/main" id="{0A2FBE2E-D289-AF29-E650-12BE494001DF}"/>
              </a:ext>
            </a:extLst>
          </p:cNvPr>
          <p:cNvPicPr>
            <a:picLocks noChangeAspect="1"/>
          </p:cNvPicPr>
          <p:nvPr/>
        </p:nvPicPr>
        <p:blipFill rotWithShape="1">
          <a:blip r:embed="rId3">
            <a:extLst>
              <a:ext uri="{28A0092B-C50C-407E-A947-70E740481C1C}">
                <a14:useLocalDpi xmlns:a14="http://schemas.microsoft.com/office/drawing/2010/main" val="0"/>
              </a:ext>
            </a:extLst>
          </a:blip>
          <a:srcRect l="64427" t="33421" r="18599" b="10240"/>
          <a:stretch/>
        </p:blipFill>
        <p:spPr>
          <a:xfrm>
            <a:off x="2113045" y="2611449"/>
            <a:ext cx="987844" cy="1185412"/>
          </a:xfrm>
          <a:prstGeom prst="rect">
            <a:avLst/>
          </a:prstGeom>
        </p:spPr>
      </p:pic>
      <p:pic>
        <p:nvPicPr>
          <p:cNvPr id="7" name="Obrázek 6" descr="Obsah obrázku Písmo, logo, Grafika, text&#10;&#10;Popis se vygeneroval automaticky.">
            <a:extLst>
              <a:ext uri="{FF2B5EF4-FFF2-40B4-BE49-F238E27FC236}">
                <a16:creationId xmlns:a16="http://schemas.microsoft.com/office/drawing/2014/main" id="{585C7738-7430-1012-2FE7-16B603AC06EB}"/>
              </a:ext>
            </a:extLst>
          </p:cNvPr>
          <p:cNvPicPr>
            <a:picLocks noChangeAspect="1"/>
          </p:cNvPicPr>
          <p:nvPr/>
        </p:nvPicPr>
        <p:blipFill>
          <a:blip r:embed="rId4"/>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641282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lstStyle/>
          <a:p>
            <a:r>
              <a:rPr lang="cs-CZ" dirty="0">
                <a:latin typeface="Arial Nova"/>
              </a:rPr>
              <a:t>Jak psát texty, čísla, prezentace?</a:t>
            </a: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p:txBody>
          <a:bodyPr/>
          <a:lstStyle/>
          <a:p>
            <a:r>
              <a:rPr lang="cs-CZ" dirty="0">
                <a:latin typeface="Arial Nova"/>
              </a:rPr>
              <a:t>Překladače</a:t>
            </a:r>
          </a:p>
          <a:p>
            <a:pPr marL="0" indent="0">
              <a:buNone/>
            </a:pPr>
            <a:endParaRPr lang="cs-CZ" dirty="0">
              <a:latin typeface="Arial Nova"/>
            </a:endParaRPr>
          </a:p>
        </p:txBody>
      </p:sp>
      <p:sp>
        <p:nvSpPr>
          <p:cNvPr id="4" name="Rectangle 6">
            <a:extLst>
              <a:ext uri="{FF2B5EF4-FFF2-40B4-BE49-F238E27FC236}">
                <a16:creationId xmlns:a16="http://schemas.microsoft.com/office/drawing/2014/main" id="{25890A2D-45C5-1ADB-8440-1DBF2DE2CA7B}"/>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ek 9">
            <a:extLst>
              <a:ext uri="{FF2B5EF4-FFF2-40B4-BE49-F238E27FC236}">
                <a16:creationId xmlns:a16="http://schemas.microsoft.com/office/drawing/2014/main" id="{4C823A0D-5E0D-E11D-6A7F-2A39BAC9A023}"/>
              </a:ext>
            </a:extLst>
          </p:cNvPr>
          <p:cNvPicPr>
            <a:picLocks noChangeAspect="1"/>
          </p:cNvPicPr>
          <p:nvPr/>
        </p:nvPicPr>
        <p:blipFill rotWithShape="1">
          <a:blip r:embed="rId2">
            <a:extLst>
              <a:ext uri="{28A0092B-C50C-407E-A947-70E740481C1C}">
                <a14:useLocalDpi xmlns:a14="http://schemas.microsoft.com/office/drawing/2010/main" val="0"/>
              </a:ext>
            </a:extLst>
          </a:blip>
          <a:srcRect l="10073" t="-1490" r="38386"/>
          <a:stretch/>
        </p:blipFill>
        <p:spPr>
          <a:xfrm>
            <a:off x="1083183" y="2394904"/>
            <a:ext cx="3123449" cy="3212780"/>
          </a:xfrm>
          <a:prstGeom prst="rect">
            <a:avLst/>
          </a:prstGeom>
          <a:ln>
            <a:solidFill>
              <a:schemeClr val="tx1"/>
            </a:solidFill>
          </a:ln>
        </p:spPr>
      </p:pic>
      <p:pic>
        <p:nvPicPr>
          <p:cNvPr id="7" name="Obrázek 6">
            <a:extLst>
              <a:ext uri="{FF2B5EF4-FFF2-40B4-BE49-F238E27FC236}">
                <a16:creationId xmlns:a16="http://schemas.microsoft.com/office/drawing/2014/main" id="{E01554F7-CB34-A7D6-265B-DE15449D7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108" y="2724784"/>
            <a:ext cx="5918709" cy="2882900"/>
          </a:xfrm>
          <a:prstGeom prst="rect">
            <a:avLst/>
          </a:prstGeom>
          <a:ln>
            <a:solidFill>
              <a:schemeClr val="tx1"/>
            </a:solidFill>
          </a:ln>
        </p:spPr>
      </p:pic>
      <p:pic>
        <p:nvPicPr>
          <p:cNvPr id="6" name="Obrázek 5" descr="Obsah obrázku Písmo, logo, Grafika, text&#10;&#10;Popis se vygeneroval automaticky.">
            <a:extLst>
              <a:ext uri="{FF2B5EF4-FFF2-40B4-BE49-F238E27FC236}">
                <a16:creationId xmlns:a16="http://schemas.microsoft.com/office/drawing/2014/main" id="{A9D974A7-C261-C758-C9E2-3355AAF0C9A6}"/>
              </a:ext>
            </a:extLst>
          </p:cNvPr>
          <p:cNvPicPr>
            <a:picLocks noChangeAspect="1"/>
          </p:cNvPicPr>
          <p:nvPr/>
        </p:nvPicPr>
        <p:blipFill>
          <a:blip r:embed="rId4"/>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47749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lstStyle/>
          <a:p>
            <a:r>
              <a:rPr lang="cs-CZ" dirty="0">
                <a:latin typeface="Arial Nova"/>
              </a:rPr>
              <a:t>Paměť zařízení</a:t>
            </a: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a:xfrm>
            <a:off x="838200" y="1862028"/>
            <a:ext cx="10515600" cy="4351338"/>
          </a:xfrm>
        </p:spPr>
        <p:txBody>
          <a:bodyPr/>
          <a:lstStyle/>
          <a:p>
            <a:r>
              <a:rPr lang="cs-CZ" dirty="0">
                <a:latin typeface="Arial Nova"/>
              </a:rPr>
              <a:t>Kam se mi ukládají dokumenty?</a:t>
            </a:r>
          </a:p>
          <a:p>
            <a:r>
              <a:rPr lang="cs-CZ" dirty="0">
                <a:latin typeface="Arial Nova"/>
              </a:rPr>
              <a:t>Jak velká je paměť, čím ji doplnit?</a:t>
            </a:r>
          </a:p>
          <a:p>
            <a:endParaRPr lang="cs-CZ" dirty="0">
              <a:latin typeface="Arial Nova"/>
            </a:endParaRPr>
          </a:p>
          <a:p>
            <a:r>
              <a:rPr lang="cs-CZ" dirty="0">
                <a:latin typeface="Arial Nova"/>
              </a:rPr>
              <a:t>Cloudová úložiště</a:t>
            </a:r>
          </a:p>
          <a:p>
            <a:pPr lvl="1"/>
            <a:r>
              <a:rPr lang="cs-CZ" dirty="0">
                <a:latin typeface="Arial Nova"/>
              </a:rPr>
              <a:t>Ukládání sdílených souborů pomocí sítě</a:t>
            </a:r>
          </a:p>
          <a:p>
            <a:pPr lvl="1"/>
            <a:r>
              <a:rPr lang="cs-CZ" dirty="0">
                <a:latin typeface="Arial Nova"/>
              </a:rPr>
              <a:t>Přístup k široké nabídce webových aplikací</a:t>
            </a:r>
          </a:p>
          <a:p>
            <a:pPr marL="914400" lvl="2" indent="0">
              <a:buNone/>
            </a:pPr>
            <a:r>
              <a:rPr lang="cs-CZ" dirty="0">
                <a:latin typeface="Arial Nova"/>
              </a:rPr>
              <a:t>+ automatické aktualizace, snadná </a:t>
            </a:r>
            <a:r>
              <a:rPr lang="cs-CZ" dirty="0" err="1">
                <a:latin typeface="Arial Nova"/>
              </a:rPr>
              <a:t>šířitelnost</a:t>
            </a:r>
            <a:endParaRPr lang="cs-CZ" dirty="0">
              <a:latin typeface="Arial Nova"/>
            </a:endParaRPr>
          </a:p>
          <a:p>
            <a:pPr marL="914400" lvl="2" indent="0">
              <a:buNone/>
            </a:pPr>
            <a:r>
              <a:rPr lang="cs-CZ" dirty="0">
                <a:latin typeface="Arial Nova"/>
              </a:rPr>
              <a:t>- závislost na poskytovateli, obtížná ochrana úniku dat</a:t>
            </a:r>
          </a:p>
          <a:p>
            <a:pPr marL="914400" lvl="2" indent="0">
              <a:buNone/>
            </a:pPr>
            <a:endParaRPr lang="cs-CZ" dirty="0">
              <a:latin typeface="Arial Nova"/>
            </a:endParaRPr>
          </a:p>
        </p:txBody>
      </p:sp>
      <p:sp>
        <p:nvSpPr>
          <p:cNvPr id="4" name="Rectangle 6">
            <a:extLst>
              <a:ext uri="{FF2B5EF4-FFF2-40B4-BE49-F238E27FC236}">
                <a16:creationId xmlns:a16="http://schemas.microsoft.com/office/drawing/2014/main" id="{7F134C32-4A7B-E758-2E8C-6CD8EE555B8F}"/>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18139E04-1ACF-A56F-B1FA-63C30B306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641" y="116078"/>
            <a:ext cx="5605793" cy="2002136"/>
          </a:xfrm>
          <a:prstGeom prst="rect">
            <a:avLst/>
          </a:prstGeom>
          <a:ln>
            <a:solidFill>
              <a:schemeClr val="tx1"/>
            </a:solidFill>
          </a:ln>
        </p:spPr>
      </p:pic>
      <p:pic>
        <p:nvPicPr>
          <p:cNvPr id="9" name="Obrázek 8">
            <a:extLst>
              <a:ext uri="{FF2B5EF4-FFF2-40B4-BE49-F238E27FC236}">
                <a16:creationId xmlns:a16="http://schemas.microsoft.com/office/drawing/2014/main" id="{9AFA49BD-6DF9-B81E-3867-843476C80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312" y="2786743"/>
            <a:ext cx="1265464" cy="1687285"/>
          </a:xfrm>
          <a:prstGeom prst="rect">
            <a:avLst/>
          </a:prstGeom>
        </p:spPr>
      </p:pic>
      <p:pic>
        <p:nvPicPr>
          <p:cNvPr id="11" name="Obrázek 10">
            <a:extLst>
              <a:ext uri="{FF2B5EF4-FFF2-40B4-BE49-F238E27FC236}">
                <a16:creationId xmlns:a16="http://schemas.microsoft.com/office/drawing/2014/main" id="{9B08696A-09E3-723C-6A91-2D9EE4D70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6749" y="2826067"/>
            <a:ext cx="2143198" cy="1608636"/>
          </a:xfrm>
          <a:prstGeom prst="rect">
            <a:avLst/>
          </a:prstGeom>
        </p:spPr>
      </p:pic>
      <p:pic>
        <p:nvPicPr>
          <p:cNvPr id="13" name="Obrázek 12">
            <a:extLst>
              <a:ext uri="{FF2B5EF4-FFF2-40B4-BE49-F238E27FC236}">
                <a16:creationId xmlns:a16="http://schemas.microsoft.com/office/drawing/2014/main" id="{0F279B09-0083-C7BA-2915-4054489DB9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72" y="5456876"/>
            <a:ext cx="10189029" cy="916944"/>
          </a:xfrm>
          <a:prstGeom prst="rect">
            <a:avLst/>
          </a:prstGeom>
          <a:ln>
            <a:solidFill>
              <a:schemeClr val="tx1"/>
            </a:solidFill>
          </a:ln>
        </p:spPr>
      </p:pic>
      <p:pic>
        <p:nvPicPr>
          <p:cNvPr id="6" name="Obrázek 5" descr="Obsah obrázku Písmo, logo, Grafika, text&#10;&#10;Popis se vygeneroval automaticky.">
            <a:extLst>
              <a:ext uri="{FF2B5EF4-FFF2-40B4-BE49-F238E27FC236}">
                <a16:creationId xmlns:a16="http://schemas.microsoft.com/office/drawing/2014/main" id="{DA5380D8-BF7B-DA9F-D6CD-3ABE0A26264F}"/>
              </a:ext>
            </a:extLst>
          </p:cNvPr>
          <p:cNvPicPr>
            <a:picLocks noChangeAspect="1"/>
          </p:cNvPicPr>
          <p:nvPr/>
        </p:nvPicPr>
        <p:blipFill>
          <a:blip r:embed="rId6"/>
          <a:stretch>
            <a:fillRect/>
          </a:stretch>
        </p:blipFill>
        <p:spPr>
          <a:xfrm>
            <a:off x="10810875" y="6143625"/>
            <a:ext cx="1181100" cy="447675"/>
          </a:xfrm>
          <a:prstGeom prst="rect">
            <a:avLst/>
          </a:prstGeom>
        </p:spPr>
      </p:pic>
    </p:spTree>
    <p:extLst>
      <p:ext uri="{BB962C8B-B14F-4D97-AF65-F5344CB8AC3E}">
        <p14:creationId xmlns:p14="http://schemas.microsoft.com/office/powerpoint/2010/main" val="157142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lstStyle/>
          <a:p>
            <a:r>
              <a:rPr lang="cs-CZ" dirty="0">
                <a:solidFill>
                  <a:srgbClr val="9EBF0D"/>
                </a:solidFill>
                <a:latin typeface="Arial Nova"/>
              </a:rPr>
              <a:t>Cvičení</a:t>
            </a:r>
            <a:endParaRPr lang="cs-CZ">
              <a:solidFill>
                <a:srgbClr val="9EBF0D"/>
              </a:solidFill>
              <a:latin typeface="Arial Nova"/>
              <a:ea typeface="Calibri Light"/>
              <a:cs typeface="Calibri Light"/>
            </a:endParaRPr>
          </a:p>
        </p:txBody>
      </p:sp>
      <p:sp>
        <p:nvSpPr>
          <p:cNvPr id="4" name="Rectangle 6">
            <a:extLst>
              <a:ext uri="{FF2B5EF4-FFF2-40B4-BE49-F238E27FC236}">
                <a16:creationId xmlns:a16="http://schemas.microsoft.com/office/drawing/2014/main" id="{B4C41BC0-3C1D-B758-AE7A-FA4A1AF498A7}"/>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55F6AF05-E1AE-B4D8-2D32-954D37FA251C}"/>
              </a:ext>
            </a:extLst>
          </p:cNvPr>
          <p:cNvSpPr txBox="1"/>
          <p:nvPr/>
        </p:nvSpPr>
        <p:spPr>
          <a:xfrm>
            <a:off x="977462" y="1492469"/>
            <a:ext cx="10758268"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cs-CZ" sz="2800" dirty="0">
                <a:latin typeface="Arial Nova"/>
              </a:rPr>
              <a:t>Napište krátký text do textového souboru, nebo udělejte jednoduchý výpočet do tabulky</a:t>
            </a:r>
          </a:p>
          <a:p>
            <a:pPr marL="285750" indent="-285750">
              <a:buFont typeface="Arial" panose="020B0604020202020204" pitchFamily="34" charset="0"/>
              <a:buChar char="•"/>
            </a:pPr>
            <a:r>
              <a:rPr lang="cs-CZ" sz="2800" dirty="0">
                <a:latin typeface="Arial Nova"/>
              </a:rPr>
              <a:t>Uložte si tento dokument do tabletu</a:t>
            </a:r>
          </a:p>
        </p:txBody>
      </p:sp>
      <p:pic>
        <p:nvPicPr>
          <p:cNvPr id="5" name="Obrázek 4" descr="Obsah obrázku Písmo, logo, Grafika, text&#10;&#10;Popis se vygeneroval automaticky.">
            <a:extLst>
              <a:ext uri="{FF2B5EF4-FFF2-40B4-BE49-F238E27FC236}">
                <a16:creationId xmlns:a16="http://schemas.microsoft.com/office/drawing/2014/main" id="{326064B3-1BBF-94F2-A508-D3C62350BC71}"/>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09538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normAutofit/>
          </a:bodyPr>
          <a:lstStyle/>
          <a:p>
            <a:r>
              <a:rPr lang="cs-CZ" sz="2800" b="1" dirty="0">
                <a:latin typeface="Arial Nova"/>
              </a:rPr>
              <a:t>Autorské právo</a:t>
            </a: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a:xfrm>
            <a:off x="838200" y="1825625"/>
            <a:ext cx="10422467" cy="4351338"/>
          </a:xfrm>
        </p:spPr>
        <p:txBody>
          <a:bodyPr vert="horz" lIns="91440" tIns="45720" rIns="91440" bIns="45720" rtlCol="0" anchor="t">
            <a:normAutofit/>
          </a:bodyPr>
          <a:lstStyle/>
          <a:p>
            <a:r>
              <a:rPr lang="cs-CZ" dirty="0">
                <a:latin typeface="Arial Nova"/>
              </a:rPr>
              <a:t>Jak to funguje v ČR a jak jinde?</a:t>
            </a:r>
          </a:p>
          <a:p>
            <a:pPr lvl="1"/>
            <a:r>
              <a:rPr lang="cs-CZ" dirty="0">
                <a:solidFill>
                  <a:srgbClr val="9EBF0D"/>
                </a:solidFill>
                <a:latin typeface="Arial Nova"/>
              </a:rPr>
              <a:t>V dnešní době existuje mnoho placených legálních online platforem s přístupem k autorským dílům (zejména filmům a seriálům) jako je Netflix, HBO GO, Disney+ atd. Další možností, jak získat počítačové soubory, je přístup přes datová úložiště typu Ulož.to. Zde jsou dostupná díla, která mají často nejasný původ a zřejmě chybějící licenční oprávnění k jejich stažení, zato jsou dostupná zdarma. A konečně, existují také weby, kde nahraný autorský obsah je zcela zjevně nelegální.</a:t>
            </a:r>
            <a:endParaRPr lang="cs-CZ" dirty="0">
              <a:solidFill>
                <a:srgbClr val="9EBF0D"/>
              </a:solidFill>
              <a:latin typeface="Arial Nova"/>
              <a:ea typeface="Calibri"/>
              <a:cs typeface="Calibri"/>
            </a:endParaRPr>
          </a:p>
          <a:p>
            <a:pPr lvl="1"/>
            <a:r>
              <a:rPr lang="cs-CZ" dirty="0">
                <a:solidFill>
                  <a:srgbClr val="9EBF0D"/>
                </a:solidFill>
                <a:latin typeface="Arial Nova"/>
              </a:rPr>
              <a:t>V případě nelegálního stažení autorského díla se autor nedovolá adekvátní náhradní odměny, proto je stahování z nelegálních zdrojů, byť pro vlastní potřebu, nutno potírat.</a:t>
            </a:r>
            <a:endParaRPr lang="cs-CZ" dirty="0">
              <a:solidFill>
                <a:srgbClr val="9EBF0D"/>
              </a:solidFill>
              <a:latin typeface="Arial Nova"/>
              <a:ea typeface="Calibri"/>
              <a:cs typeface="Calibri"/>
            </a:endParaRPr>
          </a:p>
        </p:txBody>
      </p:sp>
      <p:sp>
        <p:nvSpPr>
          <p:cNvPr id="4" name="Rectangle 6">
            <a:extLst>
              <a:ext uri="{FF2B5EF4-FFF2-40B4-BE49-F238E27FC236}">
                <a16:creationId xmlns:a16="http://schemas.microsoft.com/office/drawing/2014/main" id="{B4C41BC0-3C1D-B758-AE7A-FA4A1AF498A7}"/>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Písmo, logo, Grafika, text&#10;&#10;Popis se vygeneroval automaticky.">
            <a:extLst>
              <a:ext uri="{FF2B5EF4-FFF2-40B4-BE49-F238E27FC236}">
                <a16:creationId xmlns:a16="http://schemas.microsoft.com/office/drawing/2014/main" id="{C055C3DE-047F-A993-112A-29CAC01A4129}"/>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6570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6F7B-AC12-F1E2-1AC6-E061D7D494E8}"/>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48930038-D135-133E-9A7D-C9FD31AAC6D9}"/>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65371777-0DEA-8C0D-2DDD-D83CBDB2A3FC}"/>
              </a:ext>
            </a:extLst>
          </p:cNvPr>
          <p:cNvSpPr>
            <a:spLocks noGrp="1"/>
          </p:cNvSpPr>
          <p:nvPr>
            <p:ph type="ctrTitle"/>
          </p:nvPr>
        </p:nvSpPr>
        <p:spPr/>
        <p:txBody>
          <a:bodyPr/>
          <a:lstStyle/>
          <a:p>
            <a:r>
              <a:rPr lang="cs-CZ" sz="3200" dirty="0">
                <a:solidFill>
                  <a:srgbClr val="9EBF0D"/>
                </a:solidFill>
                <a:latin typeface="Arial Nova"/>
                <a:ea typeface="Calibri Light"/>
                <a:cs typeface="Calibri Light"/>
              </a:rPr>
              <a:t>Lekce č. 1</a:t>
            </a:r>
            <a:br>
              <a:rPr lang="cs-CZ" sz="4800" b="1" dirty="0">
                <a:latin typeface="Arial Nova"/>
                <a:ea typeface="Calibri Light"/>
                <a:cs typeface="Calibri Light"/>
              </a:rPr>
            </a:br>
            <a:r>
              <a:rPr lang="cs-CZ" sz="3600" b="1" dirty="0">
                <a:latin typeface="Arial Nova"/>
                <a:ea typeface="Calibri Light"/>
                <a:cs typeface="Calibri Light"/>
              </a:rPr>
              <a:t>ZÁZEMÍ</a:t>
            </a:r>
          </a:p>
        </p:txBody>
      </p:sp>
      <p:pic>
        <p:nvPicPr>
          <p:cNvPr id="3" name="Obrázek 2" descr="Obsah obrázku Písmo, logo, Grafika, text&#10;&#10;Popis se vygeneroval automaticky.">
            <a:extLst>
              <a:ext uri="{FF2B5EF4-FFF2-40B4-BE49-F238E27FC236}">
                <a16:creationId xmlns:a16="http://schemas.microsoft.com/office/drawing/2014/main" id="{6E9908BD-577C-EE1D-A628-3E46E3EF18D2}"/>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172161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normAutofit/>
          </a:bodyPr>
          <a:lstStyle/>
          <a:p>
            <a:r>
              <a:rPr lang="cs-CZ" sz="4000" dirty="0">
                <a:latin typeface="Arial Nova"/>
              </a:rPr>
              <a:t>Nákupy na internetu</a:t>
            </a:r>
          </a:p>
        </p:txBody>
      </p:sp>
      <p:sp>
        <p:nvSpPr>
          <p:cNvPr id="3" name="Zástupný obsah 2">
            <a:extLst>
              <a:ext uri="{FF2B5EF4-FFF2-40B4-BE49-F238E27FC236}">
                <a16:creationId xmlns:a16="http://schemas.microsoft.com/office/drawing/2014/main" id="{F257EA4E-B72C-0E5C-DFFF-68192C5B4EEE}"/>
              </a:ext>
            </a:extLst>
          </p:cNvPr>
          <p:cNvSpPr>
            <a:spLocks noGrp="1"/>
          </p:cNvSpPr>
          <p:nvPr>
            <p:ph idx="1"/>
          </p:nvPr>
        </p:nvSpPr>
        <p:spPr/>
        <p:txBody>
          <a:bodyPr vert="horz" lIns="91440" tIns="45720" rIns="91440" bIns="45720" rtlCol="0" anchor="t">
            <a:normAutofit/>
          </a:bodyPr>
          <a:lstStyle/>
          <a:p>
            <a:r>
              <a:rPr lang="cs-CZ" dirty="0">
                <a:latin typeface="Arial Nova"/>
              </a:rPr>
              <a:t>Na internetu lze koupit v podstatě všechno zboží prostřednictvím e-shopů</a:t>
            </a:r>
          </a:p>
          <a:p>
            <a:r>
              <a:rPr lang="cs-CZ" dirty="0">
                <a:solidFill>
                  <a:srgbClr val="9EBF0D"/>
                </a:solidFill>
                <a:latin typeface="Arial Nova"/>
              </a:rPr>
              <a:t>Doporučujeme nakupovat pouze na známých internetových e-shopech (prověřené)</a:t>
            </a:r>
            <a:endParaRPr lang="cs-CZ">
              <a:solidFill>
                <a:srgbClr val="9EBF0D"/>
              </a:solidFill>
              <a:ea typeface="Calibri"/>
              <a:cs typeface="Calibri"/>
            </a:endParaRPr>
          </a:p>
          <a:p>
            <a:r>
              <a:rPr lang="cs-CZ" dirty="0">
                <a:solidFill>
                  <a:srgbClr val="9EBF0D"/>
                </a:solidFill>
                <a:latin typeface="Arial Nova"/>
              </a:rPr>
              <a:t>Srovnání cen Heureka.cz</a:t>
            </a:r>
          </a:p>
        </p:txBody>
      </p:sp>
      <p:sp>
        <p:nvSpPr>
          <p:cNvPr id="4" name="Rectangle 6">
            <a:extLst>
              <a:ext uri="{FF2B5EF4-FFF2-40B4-BE49-F238E27FC236}">
                <a16:creationId xmlns:a16="http://schemas.microsoft.com/office/drawing/2014/main" id="{B4C41BC0-3C1D-B758-AE7A-FA4A1AF498A7}"/>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B1B6D2EE-4039-9AC8-AE9F-8878C5D81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755475"/>
            <a:ext cx="6095998" cy="1556425"/>
          </a:xfrm>
          <a:prstGeom prst="rect">
            <a:avLst/>
          </a:prstGeom>
          <a:ln>
            <a:solidFill>
              <a:schemeClr val="tx1"/>
            </a:solidFill>
          </a:ln>
        </p:spPr>
      </p:pic>
      <p:pic>
        <p:nvPicPr>
          <p:cNvPr id="8" name="Obrázek 7">
            <a:extLst>
              <a:ext uri="{FF2B5EF4-FFF2-40B4-BE49-F238E27FC236}">
                <a16:creationId xmlns:a16="http://schemas.microsoft.com/office/drawing/2014/main" id="{2F307AA4-1284-A02C-7096-80F8C6A9C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598" y="3396237"/>
            <a:ext cx="5373990" cy="2718476"/>
          </a:xfrm>
          <a:prstGeom prst="rect">
            <a:avLst/>
          </a:prstGeom>
          <a:ln>
            <a:solidFill>
              <a:schemeClr val="tx1"/>
            </a:solidFill>
          </a:ln>
        </p:spPr>
      </p:pic>
      <p:pic>
        <p:nvPicPr>
          <p:cNvPr id="7" name="Obrázek 6" descr="Obsah obrázku Písmo, logo, Grafika, text&#10;&#10;Popis se vygeneroval automaticky.">
            <a:extLst>
              <a:ext uri="{FF2B5EF4-FFF2-40B4-BE49-F238E27FC236}">
                <a16:creationId xmlns:a16="http://schemas.microsoft.com/office/drawing/2014/main" id="{6B432754-E67B-372C-CF12-1F625D45018A}"/>
              </a:ext>
            </a:extLst>
          </p:cNvPr>
          <p:cNvPicPr>
            <a:picLocks noChangeAspect="1"/>
          </p:cNvPicPr>
          <p:nvPr/>
        </p:nvPicPr>
        <p:blipFill>
          <a:blip r:embed="rId4"/>
          <a:stretch>
            <a:fillRect/>
          </a:stretch>
        </p:blipFill>
        <p:spPr>
          <a:xfrm>
            <a:off x="10648950" y="6181725"/>
            <a:ext cx="1181100" cy="447675"/>
          </a:xfrm>
          <a:prstGeom prst="rect">
            <a:avLst/>
          </a:prstGeom>
        </p:spPr>
      </p:pic>
    </p:spTree>
    <p:extLst>
      <p:ext uri="{BB962C8B-B14F-4D97-AF65-F5344CB8AC3E}">
        <p14:creationId xmlns:p14="http://schemas.microsoft.com/office/powerpoint/2010/main" val="392275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F4ADB2-6975-1569-418C-79CC14DC2146}"/>
              </a:ext>
            </a:extLst>
          </p:cNvPr>
          <p:cNvSpPr>
            <a:spLocks noGrp="1"/>
          </p:cNvSpPr>
          <p:nvPr>
            <p:ph type="title"/>
          </p:nvPr>
        </p:nvSpPr>
        <p:spPr/>
        <p:txBody>
          <a:bodyPr/>
          <a:lstStyle/>
          <a:p>
            <a:r>
              <a:rPr lang="cs-CZ" dirty="0">
                <a:latin typeface="Arial Nova"/>
              </a:rPr>
              <a:t>Další zajímavé a důležité weby</a:t>
            </a:r>
          </a:p>
        </p:txBody>
      </p:sp>
      <p:pic>
        <p:nvPicPr>
          <p:cNvPr id="6" name="Zástupný obsah 5">
            <a:extLst>
              <a:ext uri="{FF2B5EF4-FFF2-40B4-BE49-F238E27FC236}">
                <a16:creationId xmlns:a16="http://schemas.microsoft.com/office/drawing/2014/main" id="{BCFC871E-5AC4-E839-CB68-D151B5E3A7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106" y="1457763"/>
            <a:ext cx="3358910" cy="2273409"/>
          </a:xfrm>
          <a:ln>
            <a:solidFill>
              <a:schemeClr val="tx1"/>
            </a:solidFill>
          </a:ln>
        </p:spPr>
      </p:pic>
      <p:sp>
        <p:nvSpPr>
          <p:cNvPr id="4" name="Rectangle 6">
            <a:extLst>
              <a:ext uri="{FF2B5EF4-FFF2-40B4-BE49-F238E27FC236}">
                <a16:creationId xmlns:a16="http://schemas.microsoft.com/office/drawing/2014/main" id="{B4C41BC0-3C1D-B758-AE7A-FA4A1AF498A7}"/>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a:extLst>
              <a:ext uri="{FF2B5EF4-FFF2-40B4-BE49-F238E27FC236}">
                <a16:creationId xmlns:a16="http://schemas.microsoft.com/office/drawing/2014/main" id="{4EE8753D-1FE4-84E6-8DD5-3ECEC33BF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90" y="1405329"/>
            <a:ext cx="6585991" cy="2378275"/>
          </a:xfrm>
          <a:prstGeom prst="rect">
            <a:avLst/>
          </a:prstGeom>
        </p:spPr>
      </p:pic>
      <p:pic>
        <p:nvPicPr>
          <p:cNvPr id="10" name="Obrázek 9">
            <a:extLst>
              <a:ext uri="{FF2B5EF4-FFF2-40B4-BE49-F238E27FC236}">
                <a16:creationId xmlns:a16="http://schemas.microsoft.com/office/drawing/2014/main" id="{1F293ECB-CF84-2F63-620A-D9BFBF2729A4}"/>
              </a:ext>
            </a:extLst>
          </p:cNvPr>
          <p:cNvPicPr>
            <a:picLocks noChangeAspect="1"/>
          </p:cNvPicPr>
          <p:nvPr/>
        </p:nvPicPr>
        <p:blipFill rotWithShape="1">
          <a:blip r:embed="rId4">
            <a:extLst>
              <a:ext uri="{28A0092B-C50C-407E-A947-70E740481C1C}">
                <a14:useLocalDpi xmlns:a14="http://schemas.microsoft.com/office/drawing/2010/main" val="0"/>
              </a:ext>
            </a:extLst>
          </a:blip>
          <a:srcRect l="20087" t="16399" r="19999"/>
          <a:stretch/>
        </p:blipFill>
        <p:spPr>
          <a:xfrm>
            <a:off x="958106" y="3856494"/>
            <a:ext cx="3358910" cy="2636381"/>
          </a:xfrm>
          <a:prstGeom prst="rect">
            <a:avLst/>
          </a:prstGeom>
          <a:ln>
            <a:solidFill>
              <a:schemeClr val="tx1"/>
            </a:solidFill>
          </a:ln>
        </p:spPr>
      </p:pic>
      <p:pic>
        <p:nvPicPr>
          <p:cNvPr id="12" name="Obrázek 11">
            <a:extLst>
              <a:ext uri="{FF2B5EF4-FFF2-40B4-BE49-F238E27FC236}">
                <a16:creationId xmlns:a16="http://schemas.microsoft.com/office/drawing/2014/main" id="{3F65C3C7-FDE0-9BB6-6E5E-B78E24800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990" y="3938750"/>
            <a:ext cx="4276397" cy="2138199"/>
          </a:xfrm>
          <a:prstGeom prst="rect">
            <a:avLst/>
          </a:prstGeom>
          <a:ln>
            <a:solidFill>
              <a:schemeClr val="tx1"/>
            </a:solidFill>
          </a:ln>
        </p:spPr>
      </p:pic>
      <p:pic>
        <p:nvPicPr>
          <p:cNvPr id="5" name="Obrázek 4" descr="Obsah obrázku Písmo, logo, Grafika, text&#10;&#10;Popis se vygeneroval automaticky.">
            <a:extLst>
              <a:ext uri="{FF2B5EF4-FFF2-40B4-BE49-F238E27FC236}">
                <a16:creationId xmlns:a16="http://schemas.microsoft.com/office/drawing/2014/main" id="{AF914A9B-EF59-C198-A4C8-0E4161B30CF8}"/>
              </a:ext>
            </a:extLst>
          </p:cNvPr>
          <p:cNvPicPr>
            <a:picLocks noChangeAspect="1"/>
          </p:cNvPicPr>
          <p:nvPr/>
        </p:nvPicPr>
        <p:blipFill>
          <a:blip r:embed="rId6"/>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58596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88C7-50EE-D5F7-2777-EFF525E9BCD5}"/>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5CCADC88-9EE1-6283-80B3-19EE7D6D784F}"/>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E0EBBA56-CFD8-9190-E87C-B934F4499FD7}"/>
              </a:ext>
            </a:extLst>
          </p:cNvPr>
          <p:cNvSpPr>
            <a:spLocks noGrp="1"/>
          </p:cNvSpPr>
          <p:nvPr>
            <p:ph type="ctrTitle"/>
          </p:nvPr>
        </p:nvSpPr>
        <p:spPr/>
        <p:txBody>
          <a:bodyPr/>
          <a:lstStyle/>
          <a:p>
            <a:r>
              <a:rPr lang="cs-CZ" sz="4400" b="1" dirty="0">
                <a:solidFill>
                  <a:srgbClr val="9EBF0D"/>
                </a:solidFill>
                <a:latin typeface="Arial Nova"/>
                <a:ea typeface="Calibri Light"/>
                <a:cs typeface="Calibri Light"/>
              </a:rPr>
              <a:t>Lekce č. 6</a:t>
            </a:r>
            <a:br>
              <a:rPr lang="cs-CZ" dirty="0">
                <a:solidFill>
                  <a:srgbClr val="9EBF0D"/>
                </a:solidFill>
                <a:latin typeface="Arial Nova"/>
                <a:ea typeface="Calibri Light"/>
                <a:cs typeface="Calibri Light"/>
              </a:rPr>
            </a:br>
            <a:r>
              <a:rPr lang="cs-CZ" sz="4400" dirty="0">
                <a:latin typeface="Arial Nova"/>
                <a:ea typeface="Calibri Light"/>
                <a:cs typeface="Calibri Light"/>
              </a:rPr>
              <a:t>Komunikace s lidmi a s roboty</a:t>
            </a:r>
            <a:endParaRPr lang="cs-CZ" dirty="0">
              <a:latin typeface="Arial Nova"/>
              <a:ea typeface="Calibri Light"/>
              <a:cs typeface="Calibri Light"/>
            </a:endParaRPr>
          </a:p>
        </p:txBody>
      </p:sp>
      <p:pic>
        <p:nvPicPr>
          <p:cNvPr id="7" name="Obrázek 6" descr="Obsah obrázku Písmo, logo, Grafika, text&#10;&#10;Popis se vygeneroval automaticky.">
            <a:extLst>
              <a:ext uri="{FF2B5EF4-FFF2-40B4-BE49-F238E27FC236}">
                <a16:creationId xmlns:a16="http://schemas.microsoft.com/office/drawing/2014/main" id="{3D55293F-D44E-E5D6-7A9D-9252C87421FC}"/>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129509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Rounded Corners 87">
            <a:extLst>
              <a:ext uri="{FF2B5EF4-FFF2-40B4-BE49-F238E27FC236}">
                <a16:creationId xmlns:a16="http://schemas.microsoft.com/office/drawing/2014/main" id="{CA8F3DF7-1DDA-4FCE-ABAC-7F1D2C22E9E0}"/>
              </a:ext>
            </a:extLst>
          </p:cNvPr>
          <p:cNvSpPr/>
          <p:nvPr/>
        </p:nvSpPr>
        <p:spPr>
          <a:xfrm>
            <a:off x="2602570" y="3098828"/>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Montserrat" panose="00000500000000000000" pitchFamily="50" charset="0"/>
              </a:rPr>
              <a:t>Casual</a:t>
            </a:r>
          </a:p>
        </p:txBody>
      </p:sp>
      <p:sp>
        <p:nvSpPr>
          <p:cNvPr id="89" name="Rectangle: Rounded Corners 88">
            <a:extLst>
              <a:ext uri="{FF2B5EF4-FFF2-40B4-BE49-F238E27FC236}">
                <a16:creationId xmlns:a16="http://schemas.microsoft.com/office/drawing/2014/main" id="{A1495F19-C65A-46B2-9AEF-91BD9474E820}"/>
              </a:ext>
            </a:extLst>
          </p:cNvPr>
          <p:cNvSpPr/>
          <p:nvPr/>
        </p:nvSpPr>
        <p:spPr>
          <a:xfrm>
            <a:off x="2602570" y="5144678"/>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Montserrat" panose="00000500000000000000" pitchFamily="50" charset="0"/>
              </a:rPr>
              <a:t>Enthusiastic</a:t>
            </a:r>
          </a:p>
        </p:txBody>
      </p:sp>
      <p:sp>
        <p:nvSpPr>
          <p:cNvPr id="7" name="Rectangle 6">
            <a:extLst>
              <a:ext uri="{FF2B5EF4-FFF2-40B4-BE49-F238E27FC236}">
                <a16:creationId xmlns:a16="http://schemas.microsoft.com/office/drawing/2014/main" id="{1BE32632-A563-4610-8BA6-B4B8858A789A}"/>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F59B8F7-FF86-F150-25F7-452C9165F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0"/>
          <a:stretch/>
        </p:blipFill>
        <p:spPr bwMode="auto">
          <a:xfrm>
            <a:off x="358941" y="10754657"/>
            <a:ext cx="11288713" cy="5580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FC8C21-3850-45EB-9DD0-39C459600BD7}"/>
              </a:ext>
            </a:extLst>
          </p:cNvPr>
          <p:cNvSpPr txBox="1"/>
          <p:nvPr/>
        </p:nvSpPr>
        <p:spPr>
          <a:xfrm>
            <a:off x="3105150" y="1147924"/>
            <a:ext cx="6514170" cy="492443"/>
          </a:xfrm>
          <a:prstGeom prst="rect">
            <a:avLst/>
          </a:prstGeom>
          <a:noFill/>
        </p:spPr>
        <p:txBody>
          <a:bodyPr wrap="square" rtlCol="0">
            <a:spAutoFit/>
          </a:bodyPr>
          <a:lstStyle>
            <a:defPPr>
              <a:defRPr lang="en-US"/>
            </a:defPPr>
            <a:lvl1pPr algn="ctr">
              <a:defRPr sz="3000" b="1">
                <a:gradFill>
                  <a:gsLst>
                    <a:gs pos="0">
                      <a:srgbClr val="222630"/>
                    </a:gs>
                    <a:gs pos="100000">
                      <a:schemeClr val="accent2"/>
                    </a:gs>
                  </a:gsLst>
                  <a:lin ang="5400000" scaled="0"/>
                </a:gradFill>
                <a:latin typeface="Montserrat" panose="00000500000000000000" pitchFamily="50" charset="0"/>
              </a:defRPr>
            </a:lvl1pPr>
          </a:lstStyle>
          <a:p>
            <a:r>
              <a:rPr lang="cs-CZ" sz="2600" dirty="0">
                <a:solidFill>
                  <a:srgbClr val="9EBF0D"/>
                </a:solidFill>
                <a:latin typeface="Arial Nova"/>
              </a:rPr>
              <a:t>Komunikační aplikace</a:t>
            </a:r>
            <a:endParaRPr lang="en-US" sz="2600" dirty="0">
              <a:solidFill>
                <a:srgbClr val="9EBF0D"/>
              </a:solidFill>
              <a:latin typeface="Arial Nova"/>
            </a:endParaRPr>
          </a:p>
        </p:txBody>
      </p:sp>
      <p:sp>
        <p:nvSpPr>
          <p:cNvPr id="4" name="Rectangle: Rounded Corners 3">
            <a:extLst>
              <a:ext uri="{FF2B5EF4-FFF2-40B4-BE49-F238E27FC236}">
                <a16:creationId xmlns:a16="http://schemas.microsoft.com/office/drawing/2014/main" id="{5749788B-BFD7-4CD0-BF80-4E2D7933D01E}"/>
              </a:ext>
            </a:extLst>
          </p:cNvPr>
          <p:cNvSpPr/>
          <p:nvPr/>
        </p:nvSpPr>
        <p:spPr>
          <a:xfrm>
            <a:off x="2602570" y="2078847"/>
            <a:ext cx="2325978" cy="549984"/>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dirty="0">
                <a:solidFill>
                  <a:schemeClr val="bg1"/>
                </a:solidFill>
                <a:latin typeface="Montserrat" panose="00000500000000000000" pitchFamily="50" charset="0"/>
              </a:rPr>
              <a:t>WHATSAPP</a:t>
            </a:r>
            <a:endParaRPr lang="en-US" sz="1500" dirty="0">
              <a:solidFill>
                <a:schemeClr val="bg1"/>
              </a:solidFill>
              <a:latin typeface="Montserrat" panose="00000500000000000000" pitchFamily="50" charset="0"/>
            </a:endParaRPr>
          </a:p>
        </p:txBody>
      </p:sp>
      <p:sp>
        <p:nvSpPr>
          <p:cNvPr id="14" name="Rectangle: Rounded Corners 13">
            <a:extLst>
              <a:ext uri="{FF2B5EF4-FFF2-40B4-BE49-F238E27FC236}">
                <a16:creationId xmlns:a16="http://schemas.microsoft.com/office/drawing/2014/main" id="{91B51C8E-79D6-4948-8A66-4F21C9646E23}"/>
              </a:ext>
            </a:extLst>
          </p:cNvPr>
          <p:cNvSpPr/>
          <p:nvPr/>
        </p:nvSpPr>
        <p:spPr>
          <a:xfrm>
            <a:off x="2602570" y="3098828"/>
            <a:ext cx="2325978" cy="549984"/>
          </a:xfrm>
          <a:prstGeom prst="roundRect">
            <a:avLst>
              <a:gd name="adj" fmla="val 50000"/>
            </a:avLst>
          </a:prstGeom>
          <a:gradFill flip="none" rotWithShape="1">
            <a:gsLst>
              <a:gs pos="0">
                <a:schemeClr val="accent2"/>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500" b="1" dirty="0">
                <a:latin typeface="Montserrat" panose="00000500000000000000" pitchFamily="50" charset="0"/>
              </a:rPr>
              <a:t>MESSENGER</a:t>
            </a:r>
            <a:endParaRPr lang="en-US" sz="1500" b="1" dirty="0">
              <a:latin typeface="Montserrat" panose="00000500000000000000" pitchFamily="50" charset="0"/>
            </a:endParaRPr>
          </a:p>
        </p:txBody>
      </p:sp>
      <p:sp>
        <p:nvSpPr>
          <p:cNvPr id="18" name="Rectangle: Rounded Corners 17">
            <a:extLst>
              <a:ext uri="{FF2B5EF4-FFF2-40B4-BE49-F238E27FC236}">
                <a16:creationId xmlns:a16="http://schemas.microsoft.com/office/drawing/2014/main" id="{3A11E811-6B9D-401D-A7D5-D25B427267DE}"/>
              </a:ext>
            </a:extLst>
          </p:cNvPr>
          <p:cNvSpPr/>
          <p:nvPr/>
        </p:nvSpPr>
        <p:spPr>
          <a:xfrm>
            <a:off x="2602570" y="4118809"/>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500" dirty="0">
                <a:solidFill>
                  <a:schemeClr val="tx1"/>
                </a:solidFill>
                <a:latin typeface="Montserrat" panose="00000500000000000000" pitchFamily="50" charset="0"/>
              </a:rPr>
              <a:t>SIGNAL</a:t>
            </a:r>
            <a:endParaRPr lang="en-US" sz="1500" dirty="0">
              <a:solidFill>
                <a:schemeClr val="tx1"/>
              </a:solidFill>
              <a:latin typeface="Montserrat" panose="00000500000000000000" pitchFamily="50" charset="0"/>
            </a:endParaRPr>
          </a:p>
        </p:txBody>
      </p:sp>
      <p:sp>
        <p:nvSpPr>
          <p:cNvPr id="22" name="Rectangle: Rounded Corners 21">
            <a:extLst>
              <a:ext uri="{FF2B5EF4-FFF2-40B4-BE49-F238E27FC236}">
                <a16:creationId xmlns:a16="http://schemas.microsoft.com/office/drawing/2014/main" id="{764DBAEB-F73E-4C24-AB23-60635622AD69}"/>
              </a:ext>
            </a:extLst>
          </p:cNvPr>
          <p:cNvSpPr/>
          <p:nvPr/>
        </p:nvSpPr>
        <p:spPr>
          <a:xfrm>
            <a:off x="2602570" y="5144678"/>
            <a:ext cx="2325978" cy="549984"/>
          </a:xfrm>
          <a:prstGeom prst="roundRect">
            <a:avLst>
              <a:gd name="adj" fmla="val 50000"/>
            </a:avLst>
          </a:prstGeom>
          <a:solidFill>
            <a:srgbClr val="2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500" b="1" dirty="0">
                <a:latin typeface="Montserrat" panose="00000500000000000000" pitchFamily="50" charset="0"/>
              </a:rPr>
              <a:t>TELEGRAM</a:t>
            </a:r>
            <a:endParaRPr lang="en-US" sz="1500" b="1" dirty="0">
              <a:latin typeface="Montserrat" panose="00000500000000000000" pitchFamily="50" charset="0"/>
            </a:endParaRPr>
          </a:p>
        </p:txBody>
      </p:sp>
      <p:pic>
        <p:nvPicPr>
          <p:cNvPr id="9" name="Obrázek 8">
            <a:extLst>
              <a:ext uri="{FF2B5EF4-FFF2-40B4-BE49-F238E27FC236}">
                <a16:creationId xmlns:a16="http://schemas.microsoft.com/office/drawing/2014/main" id="{B245585F-2BC4-5A30-F9EE-E19612D5893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35881" y="1976445"/>
            <a:ext cx="687452" cy="687452"/>
          </a:xfrm>
          <a:prstGeom prst="rect">
            <a:avLst/>
          </a:prstGeom>
        </p:spPr>
      </p:pic>
      <p:pic>
        <p:nvPicPr>
          <p:cNvPr id="17" name="Obrázek 16">
            <a:extLst>
              <a:ext uri="{FF2B5EF4-FFF2-40B4-BE49-F238E27FC236}">
                <a16:creationId xmlns:a16="http://schemas.microsoft.com/office/drawing/2014/main" id="{60E5DFD2-26AC-CD63-5959-B25F02FABD3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657692" y="3098828"/>
            <a:ext cx="687453" cy="687453"/>
          </a:xfrm>
          <a:prstGeom prst="rect">
            <a:avLst/>
          </a:prstGeom>
        </p:spPr>
      </p:pic>
      <p:pic>
        <p:nvPicPr>
          <p:cNvPr id="26" name="Obrázek 25">
            <a:extLst>
              <a:ext uri="{FF2B5EF4-FFF2-40B4-BE49-F238E27FC236}">
                <a16:creationId xmlns:a16="http://schemas.microsoft.com/office/drawing/2014/main" id="{3D676D39-1298-44C7-79C6-45ED313D467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589180" y="5124259"/>
            <a:ext cx="687453" cy="687453"/>
          </a:xfrm>
          <a:prstGeom prst="rect">
            <a:avLst/>
          </a:prstGeom>
        </p:spPr>
      </p:pic>
      <p:pic>
        <p:nvPicPr>
          <p:cNvPr id="35" name="Obrázek 34">
            <a:extLst>
              <a:ext uri="{FF2B5EF4-FFF2-40B4-BE49-F238E27FC236}">
                <a16:creationId xmlns:a16="http://schemas.microsoft.com/office/drawing/2014/main" id="{E670EC7E-CBE3-1503-0889-C7FC9525551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597288" y="4050074"/>
            <a:ext cx="687453" cy="687453"/>
          </a:xfrm>
          <a:prstGeom prst="rect">
            <a:avLst/>
          </a:prstGeom>
        </p:spPr>
      </p:pic>
      <p:pic>
        <p:nvPicPr>
          <p:cNvPr id="43" name="Obrázek 42">
            <a:extLst>
              <a:ext uri="{FF2B5EF4-FFF2-40B4-BE49-F238E27FC236}">
                <a16:creationId xmlns:a16="http://schemas.microsoft.com/office/drawing/2014/main" id="{54666DDF-373E-3C2D-126A-654E353DA5F1}"/>
              </a:ext>
            </a:extLst>
          </p:cNvPr>
          <p:cNvPicPr>
            <a:picLocks noChangeAspect="1"/>
          </p:cNvPicPr>
          <p:nvPr/>
        </p:nvPicPr>
        <p:blipFill>
          <a:blip r:embed="rId12"/>
          <a:stretch>
            <a:fillRect/>
          </a:stretch>
        </p:blipFill>
        <p:spPr>
          <a:xfrm>
            <a:off x="6096000" y="1878958"/>
            <a:ext cx="2057433" cy="4229169"/>
          </a:xfrm>
          <a:prstGeom prst="rect">
            <a:avLst/>
          </a:prstGeom>
        </p:spPr>
      </p:pic>
      <p:sp>
        <p:nvSpPr>
          <p:cNvPr id="44" name="Rectangle: Rounded Corners 10">
            <a:extLst>
              <a:ext uri="{FF2B5EF4-FFF2-40B4-BE49-F238E27FC236}">
                <a16:creationId xmlns:a16="http://schemas.microsoft.com/office/drawing/2014/main" id="{5EEAC53F-1697-BD38-2F9A-C5BBFED3CA0F}"/>
              </a:ext>
            </a:extLst>
          </p:cNvPr>
          <p:cNvSpPr/>
          <p:nvPr/>
        </p:nvSpPr>
        <p:spPr>
          <a:xfrm>
            <a:off x="8426441" y="2248905"/>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500" dirty="0">
                <a:solidFill>
                  <a:schemeClr val="tx1"/>
                </a:solidFill>
                <a:latin typeface="Montserrat" panose="00000500000000000000" pitchFamily="50" charset="0"/>
              </a:rPr>
              <a:t>Textové zprávy</a:t>
            </a:r>
            <a:endParaRPr lang="en-US" sz="1500" dirty="0">
              <a:solidFill>
                <a:schemeClr val="tx1"/>
              </a:solidFill>
              <a:latin typeface="Montserrat" panose="00000500000000000000" pitchFamily="50" charset="0"/>
            </a:endParaRPr>
          </a:p>
        </p:txBody>
      </p:sp>
      <p:sp>
        <p:nvSpPr>
          <p:cNvPr id="55" name="Rectangle: Rounded Corners 10">
            <a:extLst>
              <a:ext uri="{FF2B5EF4-FFF2-40B4-BE49-F238E27FC236}">
                <a16:creationId xmlns:a16="http://schemas.microsoft.com/office/drawing/2014/main" id="{66E1D141-4A02-FEDD-498B-D13C8C3E975E}"/>
              </a:ext>
            </a:extLst>
          </p:cNvPr>
          <p:cNvSpPr/>
          <p:nvPr/>
        </p:nvSpPr>
        <p:spPr>
          <a:xfrm>
            <a:off x="8418231" y="3041797"/>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500" dirty="0">
                <a:solidFill>
                  <a:schemeClr val="tx1"/>
                </a:solidFill>
                <a:latin typeface="Montserrat" panose="00000500000000000000" pitchFamily="50" charset="0"/>
              </a:rPr>
              <a:t>Hovory</a:t>
            </a:r>
            <a:endParaRPr lang="en-US" sz="1500" dirty="0">
              <a:solidFill>
                <a:schemeClr val="tx1"/>
              </a:solidFill>
              <a:latin typeface="Montserrat" panose="00000500000000000000" pitchFamily="50" charset="0"/>
            </a:endParaRPr>
          </a:p>
        </p:txBody>
      </p:sp>
      <p:sp>
        <p:nvSpPr>
          <p:cNvPr id="57" name="Rectangle: Rounded Corners 10">
            <a:extLst>
              <a:ext uri="{FF2B5EF4-FFF2-40B4-BE49-F238E27FC236}">
                <a16:creationId xmlns:a16="http://schemas.microsoft.com/office/drawing/2014/main" id="{D462F595-913F-8CCB-06D0-002567382D3E}"/>
              </a:ext>
            </a:extLst>
          </p:cNvPr>
          <p:cNvSpPr/>
          <p:nvPr/>
        </p:nvSpPr>
        <p:spPr>
          <a:xfrm>
            <a:off x="8418231" y="3774160"/>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500" dirty="0">
                <a:solidFill>
                  <a:schemeClr val="tx1"/>
                </a:solidFill>
                <a:latin typeface="Montserrat" panose="00000500000000000000" pitchFamily="50" charset="0"/>
              </a:rPr>
              <a:t>Videohovory</a:t>
            </a:r>
            <a:endParaRPr lang="en-US" sz="1500" dirty="0">
              <a:solidFill>
                <a:schemeClr val="tx1"/>
              </a:solidFill>
              <a:latin typeface="Montserrat" panose="00000500000000000000" pitchFamily="50" charset="0"/>
            </a:endParaRPr>
          </a:p>
        </p:txBody>
      </p:sp>
      <p:sp>
        <p:nvSpPr>
          <p:cNvPr id="58" name="Rectangle: Rounded Corners 10">
            <a:extLst>
              <a:ext uri="{FF2B5EF4-FFF2-40B4-BE49-F238E27FC236}">
                <a16:creationId xmlns:a16="http://schemas.microsoft.com/office/drawing/2014/main" id="{4CC448C1-DDB8-7B0B-04B8-33106252CE2A}"/>
              </a:ext>
            </a:extLst>
          </p:cNvPr>
          <p:cNvSpPr/>
          <p:nvPr/>
        </p:nvSpPr>
        <p:spPr>
          <a:xfrm>
            <a:off x="8418231" y="4506523"/>
            <a:ext cx="2325978" cy="549984"/>
          </a:xfrm>
          <a:prstGeom prst="roundRect">
            <a:avLst>
              <a:gd name="adj" fmla="val 50000"/>
            </a:avLst>
          </a:prstGeom>
          <a:gradFill flip="none" rotWithShape="1">
            <a:gsLst>
              <a:gs pos="0">
                <a:schemeClr val="tx2">
                  <a:lumMod val="25000"/>
                  <a:lumOff val="75000"/>
                  <a:alpha val="50000"/>
                </a:schemeClr>
              </a:gs>
              <a:gs pos="100000">
                <a:schemeClr val="tx2">
                  <a:lumMod val="50000"/>
                  <a:lumOff val="50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500" dirty="0">
                <a:solidFill>
                  <a:schemeClr val="tx1"/>
                </a:solidFill>
                <a:latin typeface="Montserrat" panose="00000500000000000000" pitchFamily="50" charset="0"/>
              </a:rPr>
              <a:t>Posílání souborů</a:t>
            </a:r>
            <a:endParaRPr lang="en-US" sz="1500" dirty="0">
              <a:solidFill>
                <a:schemeClr val="tx1"/>
              </a:solidFill>
              <a:latin typeface="Montserrat" panose="00000500000000000000" pitchFamily="50" charset="0"/>
            </a:endParaRPr>
          </a:p>
        </p:txBody>
      </p:sp>
      <p:sp>
        <p:nvSpPr>
          <p:cNvPr id="3" name="TextBox 4">
            <a:extLst>
              <a:ext uri="{FF2B5EF4-FFF2-40B4-BE49-F238E27FC236}">
                <a16:creationId xmlns:a16="http://schemas.microsoft.com/office/drawing/2014/main" id="{FE14282E-CCC5-91A0-54F7-A3BB14381BBF}"/>
              </a:ext>
            </a:extLst>
          </p:cNvPr>
          <p:cNvSpPr txBox="1"/>
          <p:nvPr/>
        </p:nvSpPr>
        <p:spPr>
          <a:xfrm>
            <a:off x="647700" y="309724"/>
            <a:ext cx="6514170" cy="338554"/>
          </a:xfrm>
          <a:prstGeom prst="rect">
            <a:avLst/>
          </a:prstGeom>
          <a:noFill/>
        </p:spPr>
        <p:txBody>
          <a:bodyPr wrap="square" lIns="91440" tIns="45720" rIns="91440" bIns="45720" rtlCol="0" anchor="t">
            <a:spAutoFit/>
          </a:bodyPr>
          <a:lstStyle>
            <a:defPPr>
              <a:defRPr lang="en-US"/>
            </a:defPPr>
            <a:lvl1pPr algn="ctr">
              <a:defRPr sz="3000" b="1">
                <a:gradFill>
                  <a:gsLst>
                    <a:gs pos="0">
                      <a:srgbClr val="222630"/>
                    </a:gs>
                    <a:gs pos="100000">
                      <a:schemeClr val="accent2"/>
                    </a:gs>
                  </a:gsLst>
                  <a:lin ang="5400000" scaled="0"/>
                </a:gradFill>
                <a:latin typeface="Montserrat" panose="00000500000000000000" pitchFamily="50" charset="0"/>
              </a:defRPr>
            </a:lvl1pPr>
          </a:lstStyle>
          <a:p>
            <a:pPr algn="l"/>
            <a:r>
              <a:rPr lang="cs-CZ" sz="1600" b="0" dirty="0">
                <a:solidFill>
                  <a:srgbClr val="000000"/>
                </a:solidFill>
                <a:latin typeface="Arial Nova"/>
              </a:rPr>
              <a:t>Lekce č. 6 Komunikace s lidmi a roboty</a:t>
            </a:r>
            <a:endParaRPr lang="cs-CZ" sz="1600" b="0" dirty="0">
              <a:latin typeface="Arial Nova"/>
            </a:endParaRPr>
          </a:p>
        </p:txBody>
      </p:sp>
      <p:pic>
        <p:nvPicPr>
          <p:cNvPr id="11" name="Obrázek 10" descr="Obsah obrázku Písmo, logo, Grafika, text&#10;&#10;Popis se vygeneroval automaticky.">
            <a:extLst>
              <a:ext uri="{FF2B5EF4-FFF2-40B4-BE49-F238E27FC236}">
                <a16:creationId xmlns:a16="http://schemas.microsoft.com/office/drawing/2014/main" id="{E0E323A3-09CE-92C0-5AC5-D7E5C28D8FF1}"/>
              </a:ext>
            </a:extLst>
          </p:cNvPr>
          <p:cNvPicPr>
            <a:picLocks noChangeAspect="1"/>
          </p:cNvPicPr>
          <p:nvPr/>
        </p:nvPicPr>
        <p:blipFill>
          <a:blip r:embed="rId1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7996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strVal val="#ppt_w*0.70"/>
                                          </p:val>
                                        </p:tav>
                                        <p:tav tm="100000">
                                          <p:val>
                                            <p:strVal val="#ppt_w"/>
                                          </p:val>
                                        </p:tav>
                                      </p:tavLst>
                                    </p:anim>
                                    <p:anim calcmode="lin" valueType="num">
                                      <p:cBhvr>
                                        <p:cTn id="13" dur="1000" fill="hold"/>
                                        <p:tgtEl>
                                          <p:spTgt spid="88"/>
                                        </p:tgtEl>
                                        <p:attrNameLst>
                                          <p:attrName>ppt_h</p:attrName>
                                        </p:attrNameLst>
                                      </p:cBhvr>
                                      <p:tavLst>
                                        <p:tav tm="0">
                                          <p:val>
                                            <p:strVal val="#ppt_h"/>
                                          </p:val>
                                        </p:tav>
                                        <p:tav tm="100000">
                                          <p:val>
                                            <p:strVal val="#ppt_h"/>
                                          </p:val>
                                        </p:tav>
                                      </p:tavLst>
                                    </p:anim>
                                    <p:animEffect transition="in" filter="fade">
                                      <p:cBhvr>
                                        <p:cTn id="14" dur="1000"/>
                                        <p:tgtEl>
                                          <p:spTgt spid="88"/>
                                        </p:tgtEl>
                                      </p:cBhvr>
                                    </p:animEffect>
                                  </p:childTnLst>
                                </p:cTn>
                              </p:par>
                              <p:par>
                                <p:cTn id="15" presetID="55"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1500"/>
                                  </p:stCondLst>
                                  <p:childTnLst>
                                    <p:set>
                                      <p:cBhvr>
                                        <p:cTn id="21" dur="1" fill="hold">
                                          <p:stCondLst>
                                            <p:cond delay="0"/>
                                          </p:stCondLst>
                                        </p:cTn>
                                        <p:tgtEl>
                                          <p:spTgt spid="89"/>
                                        </p:tgtEl>
                                        <p:attrNameLst>
                                          <p:attrName>style.visibility</p:attrName>
                                        </p:attrNameLst>
                                      </p:cBhvr>
                                      <p:to>
                                        <p:strVal val="visible"/>
                                      </p:to>
                                    </p:set>
                                    <p:anim calcmode="lin" valueType="num">
                                      <p:cBhvr>
                                        <p:cTn id="22" dur="1000" fill="hold"/>
                                        <p:tgtEl>
                                          <p:spTgt spid="89"/>
                                        </p:tgtEl>
                                        <p:attrNameLst>
                                          <p:attrName>ppt_w</p:attrName>
                                        </p:attrNameLst>
                                      </p:cBhvr>
                                      <p:tavLst>
                                        <p:tav tm="0">
                                          <p:val>
                                            <p:strVal val="#ppt_w*0.70"/>
                                          </p:val>
                                        </p:tav>
                                        <p:tav tm="100000">
                                          <p:val>
                                            <p:strVal val="#ppt_w"/>
                                          </p:val>
                                        </p:tav>
                                      </p:tavLst>
                                    </p:anim>
                                    <p:anim calcmode="lin" valueType="num">
                                      <p:cBhvr>
                                        <p:cTn id="23" dur="1000" fill="hold"/>
                                        <p:tgtEl>
                                          <p:spTgt spid="89"/>
                                        </p:tgtEl>
                                        <p:attrNameLst>
                                          <p:attrName>ppt_h</p:attrName>
                                        </p:attrNameLst>
                                      </p:cBhvr>
                                      <p:tavLst>
                                        <p:tav tm="0">
                                          <p:val>
                                            <p:strVal val="#ppt_h"/>
                                          </p:val>
                                        </p:tav>
                                        <p:tav tm="100000">
                                          <p:val>
                                            <p:strVal val="#ppt_h"/>
                                          </p:val>
                                        </p:tav>
                                      </p:tavLst>
                                    </p:anim>
                                    <p:animEffect transition="in" filter="fade">
                                      <p:cBhvr>
                                        <p:cTn id="24" dur="1000"/>
                                        <p:tgtEl>
                                          <p:spTgt spid="89"/>
                                        </p:tgtEl>
                                      </p:cBhvr>
                                    </p:animEffect>
                                  </p:childTnLst>
                                </p:cTn>
                              </p:par>
                              <p:par>
                                <p:cTn id="25" presetID="10" presetClass="entr" presetSubtype="0" fill="hold" grpId="0" nodeType="withEffect">
                                  <p:stCondLst>
                                    <p:cond delay="2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1000" fill="hold"/>
                                        <p:tgtEl>
                                          <p:spTgt spid="44"/>
                                        </p:tgtEl>
                                        <p:attrNameLst>
                                          <p:attrName>ppt_w</p:attrName>
                                        </p:attrNameLst>
                                      </p:cBhvr>
                                      <p:tavLst>
                                        <p:tav tm="0">
                                          <p:val>
                                            <p:strVal val="#ppt_w*0.70"/>
                                          </p:val>
                                        </p:tav>
                                        <p:tav tm="100000">
                                          <p:val>
                                            <p:strVal val="#ppt_w"/>
                                          </p:val>
                                        </p:tav>
                                      </p:tavLst>
                                    </p:anim>
                                    <p:anim calcmode="lin" valueType="num">
                                      <p:cBhvr>
                                        <p:cTn id="34" dur="1000" fill="hold"/>
                                        <p:tgtEl>
                                          <p:spTgt spid="44"/>
                                        </p:tgtEl>
                                        <p:attrNameLst>
                                          <p:attrName>ppt_h</p:attrName>
                                        </p:attrNameLst>
                                      </p:cBhvr>
                                      <p:tavLst>
                                        <p:tav tm="0">
                                          <p:val>
                                            <p:strVal val="#ppt_h"/>
                                          </p:val>
                                        </p:tav>
                                        <p:tav tm="100000">
                                          <p:val>
                                            <p:strVal val="#ppt_h"/>
                                          </p:val>
                                        </p:tav>
                                      </p:tavLst>
                                    </p:anim>
                                    <p:animEffect transition="in" filter="fade">
                                      <p:cBhvr>
                                        <p:cTn id="35" dur="1000"/>
                                        <p:tgtEl>
                                          <p:spTgt spid="44"/>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1000" fill="hold"/>
                                        <p:tgtEl>
                                          <p:spTgt spid="55"/>
                                        </p:tgtEl>
                                        <p:attrNameLst>
                                          <p:attrName>ppt_w</p:attrName>
                                        </p:attrNameLst>
                                      </p:cBhvr>
                                      <p:tavLst>
                                        <p:tav tm="0">
                                          <p:val>
                                            <p:strVal val="#ppt_w*0.70"/>
                                          </p:val>
                                        </p:tav>
                                        <p:tav tm="100000">
                                          <p:val>
                                            <p:strVal val="#ppt_w"/>
                                          </p:val>
                                        </p:tav>
                                      </p:tavLst>
                                    </p:anim>
                                    <p:anim calcmode="lin" valueType="num">
                                      <p:cBhvr>
                                        <p:cTn id="39" dur="1000" fill="hold"/>
                                        <p:tgtEl>
                                          <p:spTgt spid="55"/>
                                        </p:tgtEl>
                                        <p:attrNameLst>
                                          <p:attrName>ppt_h</p:attrName>
                                        </p:attrNameLst>
                                      </p:cBhvr>
                                      <p:tavLst>
                                        <p:tav tm="0">
                                          <p:val>
                                            <p:strVal val="#ppt_h"/>
                                          </p:val>
                                        </p:tav>
                                        <p:tav tm="100000">
                                          <p:val>
                                            <p:strVal val="#ppt_h"/>
                                          </p:val>
                                        </p:tav>
                                      </p:tavLst>
                                    </p:anim>
                                    <p:animEffect transition="in" filter="fade">
                                      <p:cBhvr>
                                        <p:cTn id="40" dur="1000"/>
                                        <p:tgtEl>
                                          <p:spTgt spid="55"/>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1000" fill="hold"/>
                                        <p:tgtEl>
                                          <p:spTgt spid="57"/>
                                        </p:tgtEl>
                                        <p:attrNameLst>
                                          <p:attrName>ppt_w</p:attrName>
                                        </p:attrNameLst>
                                      </p:cBhvr>
                                      <p:tavLst>
                                        <p:tav tm="0">
                                          <p:val>
                                            <p:strVal val="#ppt_w*0.70"/>
                                          </p:val>
                                        </p:tav>
                                        <p:tav tm="100000">
                                          <p:val>
                                            <p:strVal val="#ppt_w"/>
                                          </p:val>
                                        </p:tav>
                                      </p:tavLst>
                                    </p:anim>
                                    <p:anim calcmode="lin" valueType="num">
                                      <p:cBhvr>
                                        <p:cTn id="44" dur="1000" fill="hold"/>
                                        <p:tgtEl>
                                          <p:spTgt spid="57"/>
                                        </p:tgtEl>
                                        <p:attrNameLst>
                                          <p:attrName>ppt_h</p:attrName>
                                        </p:attrNameLst>
                                      </p:cBhvr>
                                      <p:tavLst>
                                        <p:tav tm="0">
                                          <p:val>
                                            <p:strVal val="#ppt_h"/>
                                          </p:val>
                                        </p:tav>
                                        <p:tav tm="100000">
                                          <p:val>
                                            <p:strVal val="#ppt_h"/>
                                          </p:val>
                                        </p:tav>
                                      </p:tavLst>
                                    </p:anim>
                                    <p:animEffect transition="in" filter="fade">
                                      <p:cBhvr>
                                        <p:cTn id="45" dur="1000"/>
                                        <p:tgtEl>
                                          <p:spTgt spid="5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1000" fill="hold"/>
                                        <p:tgtEl>
                                          <p:spTgt spid="58"/>
                                        </p:tgtEl>
                                        <p:attrNameLst>
                                          <p:attrName>ppt_w</p:attrName>
                                        </p:attrNameLst>
                                      </p:cBhvr>
                                      <p:tavLst>
                                        <p:tav tm="0">
                                          <p:val>
                                            <p:strVal val="#ppt_w*0.70"/>
                                          </p:val>
                                        </p:tav>
                                        <p:tav tm="100000">
                                          <p:val>
                                            <p:strVal val="#ppt_w"/>
                                          </p:val>
                                        </p:tav>
                                      </p:tavLst>
                                    </p:anim>
                                    <p:anim calcmode="lin" valueType="num">
                                      <p:cBhvr>
                                        <p:cTn id="49" dur="1000" fill="hold"/>
                                        <p:tgtEl>
                                          <p:spTgt spid="58"/>
                                        </p:tgtEl>
                                        <p:attrNameLst>
                                          <p:attrName>ppt_h</p:attrName>
                                        </p:attrNameLst>
                                      </p:cBhvr>
                                      <p:tavLst>
                                        <p:tav tm="0">
                                          <p:val>
                                            <p:strVal val="#ppt_h"/>
                                          </p:val>
                                        </p:tav>
                                        <p:tav tm="100000">
                                          <p:val>
                                            <p:strVal val="#ppt_h"/>
                                          </p:val>
                                        </p:tav>
                                      </p:tavLst>
                                    </p:anim>
                                    <p:animEffect transition="in" filter="fade">
                                      <p:cBhvr>
                                        <p:cTn id="50"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4" grpId="0" animBg="1"/>
      <p:bldP spid="14" grpId="0" animBg="1"/>
      <p:bldP spid="18" grpId="0" animBg="1"/>
      <p:bldP spid="22" grpId="0" animBg="1"/>
      <p:bldP spid="44" grpId="0" animBg="1"/>
      <p:bldP spid="55" grpId="0" animBg="1"/>
      <p:bldP spid="57" grpId="0" animBg="1"/>
      <p:bldP spid="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BC6EE-3E55-4BBE-B0C9-966447DC7841}"/>
              </a:ext>
            </a:extLst>
          </p:cNvPr>
          <p:cNvSpPr txBox="1"/>
          <p:nvPr/>
        </p:nvSpPr>
        <p:spPr>
          <a:xfrm>
            <a:off x="3985658" y="515366"/>
            <a:ext cx="4676954" cy="492443"/>
          </a:xfrm>
          <a:prstGeom prst="rect">
            <a:avLst/>
          </a:prstGeom>
          <a:noFill/>
        </p:spPr>
        <p:txBody>
          <a:bodyPr wrap="square" lIns="91440" tIns="45720" rIns="91440" bIns="45720" rtlCol="0" anchor="t">
            <a:spAutoFit/>
          </a:bodyPr>
          <a:lstStyle>
            <a:defPPr>
              <a:defRPr lang="en-US"/>
            </a:defPPr>
            <a:lvl1pPr algn="ctr">
              <a:defRPr sz="3000" b="1">
                <a:gradFill>
                  <a:gsLst>
                    <a:gs pos="0">
                      <a:srgbClr val="222630"/>
                    </a:gs>
                    <a:gs pos="100000">
                      <a:schemeClr val="accent2"/>
                    </a:gs>
                  </a:gsLst>
                  <a:lin ang="5400000" scaled="0"/>
                </a:gradFill>
                <a:latin typeface="Montserrat" panose="00000500000000000000" pitchFamily="50" charset="0"/>
              </a:defRPr>
            </a:lvl1pPr>
          </a:lstStyle>
          <a:p>
            <a:r>
              <a:rPr lang="cs-CZ" sz="2600" dirty="0">
                <a:solidFill>
                  <a:srgbClr val="9EBF0D"/>
                </a:solidFill>
                <a:latin typeface="Montserrat"/>
              </a:rPr>
              <a:t>SOCIÁLNÍ SÍTĚ</a:t>
            </a:r>
            <a:endParaRPr lang="en-US" sz="2600" dirty="0">
              <a:solidFill>
                <a:srgbClr val="222630"/>
              </a:solidFill>
            </a:endParaRPr>
          </a:p>
        </p:txBody>
      </p:sp>
      <p:sp>
        <p:nvSpPr>
          <p:cNvPr id="2" name="Rectangle: Rounded Corners 1">
            <a:extLst>
              <a:ext uri="{FF2B5EF4-FFF2-40B4-BE49-F238E27FC236}">
                <a16:creationId xmlns:a16="http://schemas.microsoft.com/office/drawing/2014/main" id="{92CDB2EF-735B-4F58-8D87-E55C680FC84F}"/>
              </a:ext>
            </a:extLst>
          </p:cNvPr>
          <p:cNvSpPr/>
          <p:nvPr/>
        </p:nvSpPr>
        <p:spPr>
          <a:xfrm>
            <a:off x="750771" y="1488882"/>
            <a:ext cx="10886171" cy="5123674"/>
          </a:xfrm>
          <a:prstGeom prst="roundRect">
            <a:avLst>
              <a:gd name="adj" fmla="val 6386"/>
            </a:avLst>
          </a:prstGeom>
          <a:solidFill>
            <a:schemeClr val="bg1">
              <a:alpha val="75000"/>
            </a:schemeClr>
          </a:solidFill>
          <a:ln w="19050">
            <a:solidFill>
              <a:schemeClr val="bg1"/>
            </a:solidFill>
          </a:ln>
          <a:effectLst>
            <a:outerShdw blurRad="368300" dist="38100" dir="5400000" algn="t" rotWithShape="0">
              <a:schemeClr val="accen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49DE1D5-92AD-4BAE-968B-84CEBF93E3D3}"/>
              </a:ext>
            </a:extLst>
          </p:cNvPr>
          <p:cNvSpPr/>
          <p:nvPr/>
        </p:nvSpPr>
        <p:spPr>
          <a:xfrm rot="5400000">
            <a:off x="4970955" y="2513244"/>
            <a:ext cx="2706357" cy="460295"/>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nchorCtr="0"/>
          <a:lstStyle/>
          <a:p>
            <a:pPr algn="ctr"/>
            <a:endParaRPr lang="en-US" sz="1200" b="1">
              <a:latin typeface="Montserrat" panose="00000500000000000000" pitchFamily="50" charset="0"/>
            </a:endParaRPr>
          </a:p>
        </p:txBody>
      </p:sp>
      <p:sp>
        <p:nvSpPr>
          <p:cNvPr id="15" name="TextBox 14">
            <a:extLst>
              <a:ext uri="{FF2B5EF4-FFF2-40B4-BE49-F238E27FC236}">
                <a16:creationId xmlns:a16="http://schemas.microsoft.com/office/drawing/2014/main" id="{5AD413E0-15E6-43E5-9525-D5047269FB07}"/>
              </a:ext>
            </a:extLst>
          </p:cNvPr>
          <p:cNvSpPr txBox="1"/>
          <p:nvPr/>
        </p:nvSpPr>
        <p:spPr>
          <a:xfrm rot="16200000">
            <a:off x="5942623" y="2374743"/>
            <a:ext cx="750526" cy="276999"/>
          </a:xfrm>
          <a:prstGeom prst="rect">
            <a:avLst/>
          </a:prstGeom>
          <a:noFill/>
        </p:spPr>
        <p:txBody>
          <a:bodyPr wrap="none" rtlCol="0" anchor="ctr" anchorCtr="0">
            <a:spAutoFit/>
          </a:bodyPr>
          <a:lstStyle/>
          <a:p>
            <a:pPr algn="ctr"/>
            <a:r>
              <a:rPr lang="cs-CZ" sz="1200" b="1" dirty="0">
                <a:solidFill>
                  <a:schemeClr val="bg1"/>
                </a:solidFill>
                <a:latin typeface="Montserrat" panose="00000500000000000000" pitchFamily="50" charset="0"/>
              </a:rPr>
              <a:t>NÁZVY</a:t>
            </a:r>
            <a:endParaRPr lang="en-US" sz="1200" b="1" dirty="0">
              <a:solidFill>
                <a:schemeClr val="bg1"/>
              </a:solidFill>
              <a:latin typeface="Montserrat" panose="00000500000000000000" pitchFamily="50" charset="0"/>
            </a:endParaRPr>
          </a:p>
        </p:txBody>
      </p:sp>
      <p:sp>
        <p:nvSpPr>
          <p:cNvPr id="12" name="Rectangle: Rounded Corners 11">
            <a:extLst>
              <a:ext uri="{FF2B5EF4-FFF2-40B4-BE49-F238E27FC236}">
                <a16:creationId xmlns:a16="http://schemas.microsoft.com/office/drawing/2014/main" id="{6DE7078C-0686-4F84-8AB6-425AAAF9C972}"/>
              </a:ext>
            </a:extLst>
          </p:cNvPr>
          <p:cNvSpPr/>
          <p:nvPr/>
        </p:nvSpPr>
        <p:spPr>
          <a:xfrm rot="5400000">
            <a:off x="4970955" y="4759307"/>
            <a:ext cx="2706357" cy="460295"/>
          </a:xfrm>
          <a:prstGeom prst="roundRect">
            <a:avLst>
              <a:gd name="adj" fmla="val 50000"/>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nchorCtr="0"/>
          <a:lstStyle/>
          <a:p>
            <a:pPr algn="ctr"/>
            <a:endParaRPr lang="en-US" sz="1200" b="1">
              <a:latin typeface="Montserrat" panose="00000500000000000000" pitchFamily="50" charset="0"/>
            </a:endParaRPr>
          </a:p>
        </p:txBody>
      </p:sp>
      <p:sp>
        <p:nvSpPr>
          <p:cNvPr id="19" name="Rectangle: Rounded Corners 18">
            <a:extLst>
              <a:ext uri="{FF2B5EF4-FFF2-40B4-BE49-F238E27FC236}">
                <a16:creationId xmlns:a16="http://schemas.microsoft.com/office/drawing/2014/main" id="{D9E34A39-65FD-455E-A266-7E1E27967AAF}"/>
              </a:ext>
            </a:extLst>
          </p:cNvPr>
          <p:cNvSpPr/>
          <p:nvPr/>
        </p:nvSpPr>
        <p:spPr>
          <a:xfrm>
            <a:off x="1163993" y="3636275"/>
            <a:ext cx="10146264" cy="460295"/>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7432" rtlCol="0" anchor="ctr" anchorCtr="0"/>
          <a:lstStyle/>
          <a:p>
            <a:pPr algn="ctr"/>
            <a:endParaRPr lang="en-US" sz="1200" b="1">
              <a:latin typeface="Montserrat" panose="00000500000000000000" pitchFamily="50" charset="0"/>
            </a:endParaRPr>
          </a:p>
        </p:txBody>
      </p:sp>
      <p:sp>
        <p:nvSpPr>
          <p:cNvPr id="16" name="TextBox 15">
            <a:extLst>
              <a:ext uri="{FF2B5EF4-FFF2-40B4-BE49-F238E27FC236}">
                <a16:creationId xmlns:a16="http://schemas.microsoft.com/office/drawing/2014/main" id="{E89B4EB5-D462-4F3A-9C03-9E52FC5E1312}"/>
              </a:ext>
            </a:extLst>
          </p:cNvPr>
          <p:cNvSpPr txBox="1"/>
          <p:nvPr/>
        </p:nvSpPr>
        <p:spPr>
          <a:xfrm rot="16200000">
            <a:off x="5906555" y="5081103"/>
            <a:ext cx="822662" cy="276999"/>
          </a:xfrm>
          <a:prstGeom prst="rect">
            <a:avLst/>
          </a:prstGeom>
          <a:noFill/>
        </p:spPr>
        <p:txBody>
          <a:bodyPr wrap="none" rtlCol="0" anchor="ctr" anchorCtr="0">
            <a:spAutoFit/>
          </a:bodyPr>
          <a:lstStyle/>
          <a:p>
            <a:pPr algn="ctr"/>
            <a:r>
              <a:rPr lang="cs-CZ" sz="1200" b="1" dirty="0">
                <a:solidFill>
                  <a:schemeClr val="bg1"/>
                </a:solidFill>
                <a:latin typeface="Montserrat" panose="00000500000000000000" pitchFamily="50" charset="0"/>
              </a:rPr>
              <a:t>VYUŽITÍ</a:t>
            </a:r>
            <a:endParaRPr lang="en-US" sz="1200" b="1" dirty="0">
              <a:solidFill>
                <a:schemeClr val="bg1"/>
              </a:solidFill>
              <a:latin typeface="Montserrat" panose="00000500000000000000" pitchFamily="50" charset="0"/>
            </a:endParaRPr>
          </a:p>
        </p:txBody>
      </p:sp>
      <p:sp>
        <p:nvSpPr>
          <p:cNvPr id="17" name="TextBox 16">
            <a:extLst>
              <a:ext uri="{FF2B5EF4-FFF2-40B4-BE49-F238E27FC236}">
                <a16:creationId xmlns:a16="http://schemas.microsoft.com/office/drawing/2014/main" id="{D1E5B16E-477F-4B0E-A700-1206EAE43575}"/>
              </a:ext>
            </a:extLst>
          </p:cNvPr>
          <p:cNvSpPr txBox="1"/>
          <p:nvPr/>
        </p:nvSpPr>
        <p:spPr>
          <a:xfrm>
            <a:off x="5643661" y="3727923"/>
            <a:ext cx="1348446" cy="276999"/>
          </a:xfrm>
          <a:prstGeom prst="rect">
            <a:avLst/>
          </a:prstGeom>
          <a:noFill/>
        </p:spPr>
        <p:txBody>
          <a:bodyPr wrap="none" rtlCol="0" anchor="ctr" anchorCtr="0">
            <a:spAutoFit/>
          </a:bodyPr>
          <a:lstStyle/>
          <a:p>
            <a:pPr algn="ctr"/>
            <a:r>
              <a:rPr lang="cs-CZ" sz="1200" b="1" dirty="0">
                <a:solidFill>
                  <a:schemeClr val="bg1"/>
                </a:solidFill>
                <a:latin typeface="Montserrat" panose="00000500000000000000" pitchFamily="50" charset="0"/>
              </a:rPr>
              <a:t>SOCIÁLNÍ SÍTĚ</a:t>
            </a:r>
            <a:endParaRPr lang="en-US" sz="1200" b="1" dirty="0">
              <a:solidFill>
                <a:schemeClr val="bg1"/>
              </a:solidFill>
              <a:latin typeface="Montserrat" panose="00000500000000000000" pitchFamily="50" charset="0"/>
            </a:endParaRPr>
          </a:p>
        </p:txBody>
      </p:sp>
      <p:sp>
        <p:nvSpPr>
          <p:cNvPr id="13" name="Rectangle: Rounded Corners 12">
            <a:extLst>
              <a:ext uri="{FF2B5EF4-FFF2-40B4-BE49-F238E27FC236}">
                <a16:creationId xmlns:a16="http://schemas.microsoft.com/office/drawing/2014/main" id="{E59CF23B-4C65-4EAA-A3E2-06A7A260EB29}"/>
              </a:ext>
            </a:extLst>
          </p:cNvPr>
          <p:cNvSpPr/>
          <p:nvPr/>
        </p:nvSpPr>
        <p:spPr>
          <a:xfrm>
            <a:off x="1283445" y="2121945"/>
            <a:ext cx="1515274" cy="549132"/>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cs-CZ" sz="1100" b="1" dirty="0">
                <a:solidFill>
                  <a:srgbClr val="FFFFFF"/>
                </a:solidFill>
                <a:latin typeface="Montserrat"/>
              </a:rPr>
              <a:t>Facebook</a:t>
            </a:r>
            <a:endParaRPr lang="en-US" sz="1100" b="1">
              <a:solidFill>
                <a:srgbClr val="FFFFFF"/>
              </a:solidFill>
              <a:latin typeface="Montserrat"/>
            </a:endParaRPr>
          </a:p>
        </p:txBody>
      </p:sp>
      <p:sp>
        <p:nvSpPr>
          <p:cNvPr id="14" name="Rectangle: Rounded Corners 13">
            <a:extLst>
              <a:ext uri="{FF2B5EF4-FFF2-40B4-BE49-F238E27FC236}">
                <a16:creationId xmlns:a16="http://schemas.microsoft.com/office/drawing/2014/main" id="{B42193FB-FA95-466D-A76A-2A514DB3F864}"/>
              </a:ext>
            </a:extLst>
          </p:cNvPr>
          <p:cNvSpPr/>
          <p:nvPr/>
        </p:nvSpPr>
        <p:spPr>
          <a:xfrm>
            <a:off x="2894636" y="2497414"/>
            <a:ext cx="1437490" cy="549132"/>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cs-CZ" sz="1100" b="1" dirty="0">
                <a:solidFill>
                  <a:schemeClr val="bg1"/>
                </a:solidFill>
                <a:latin typeface="Montserrat"/>
              </a:rPr>
              <a:t>Instagram</a:t>
            </a:r>
            <a:endParaRPr lang="en-US" sz="1100" b="1" dirty="0">
              <a:solidFill>
                <a:schemeClr val="bg1"/>
              </a:solidFill>
              <a:latin typeface="Montserrat"/>
            </a:endParaRPr>
          </a:p>
        </p:txBody>
      </p:sp>
      <p:sp>
        <p:nvSpPr>
          <p:cNvPr id="21" name="Rectangle: Rounded Corners 20">
            <a:extLst>
              <a:ext uri="{FF2B5EF4-FFF2-40B4-BE49-F238E27FC236}">
                <a16:creationId xmlns:a16="http://schemas.microsoft.com/office/drawing/2014/main" id="{7F9E32D9-BD09-4208-BC4F-21BDDD6680D1}"/>
              </a:ext>
            </a:extLst>
          </p:cNvPr>
          <p:cNvSpPr/>
          <p:nvPr/>
        </p:nvSpPr>
        <p:spPr>
          <a:xfrm>
            <a:off x="4489618" y="2995495"/>
            <a:ext cx="1515274" cy="549132"/>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cs-CZ" sz="1100" b="1" dirty="0">
                <a:solidFill>
                  <a:schemeClr val="bg1"/>
                </a:solidFill>
                <a:latin typeface="Montserrat"/>
              </a:rPr>
              <a:t>Twitter</a:t>
            </a:r>
            <a:endParaRPr lang="en-US" sz="1100" b="1">
              <a:solidFill>
                <a:schemeClr val="bg1"/>
              </a:solidFill>
              <a:latin typeface="Montserrat"/>
            </a:endParaRPr>
          </a:p>
        </p:txBody>
      </p:sp>
      <p:sp>
        <p:nvSpPr>
          <p:cNvPr id="23" name="Rectangle: Rounded Corners 22">
            <a:extLst>
              <a:ext uri="{FF2B5EF4-FFF2-40B4-BE49-F238E27FC236}">
                <a16:creationId xmlns:a16="http://schemas.microsoft.com/office/drawing/2014/main" id="{9B215370-2811-42D1-BAD9-D04C86B8C35A}"/>
              </a:ext>
            </a:extLst>
          </p:cNvPr>
          <p:cNvSpPr/>
          <p:nvPr/>
        </p:nvSpPr>
        <p:spPr>
          <a:xfrm>
            <a:off x="7147536" y="2346691"/>
            <a:ext cx="1048531" cy="549132"/>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cs-CZ" sz="1100" b="1" dirty="0">
                <a:solidFill>
                  <a:schemeClr val="bg1"/>
                </a:solidFill>
                <a:latin typeface="Montserrat"/>
              </a:rPr>
              <a:t>Tik Tok</a:t>
            </a:r>
            <a:endParaRPr lang="en-US" sz="1100" b="1" dirty="0">
              <a:solidFill>
                <a:schemeClr val="bg1"/>
              </a:solidFill>
              <a:latin typeface="Montserrat"/>
            </a:endParaRPr>
          </a:p>
        </p:txBody>
      </p:sp>
      <p:sp>
        <p:nvSpPr>
          <p:cNvPr id="24" name="Rectangle: Rounded Corners 23">
            <a:extLst>
              <a:ext uri="{FF2B5EF4-FFF2-40B4-BE49-F238E27FC236}">
                <a16:creationId xmlns:a16="http://schemas.microsoft.com/office/drawing/2014/main" id="{AA2859AA-2116-4764-BDA2-614973F80C47}"/>
              </a:ext>
            </a:extLst>
          </p:cNvPr>
          <p:cNvSpPr/>
          <p:nvPr/>
        </p:nvSpPr>
        <p:spPr>
          <a:xfrm>
            <a:off x="9164322" y="2584852"/>
            <a:ext cx="1048531" cy="549132"/>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cs-CZ" sz="1100" b="1" dirty="0">
                <a:solidFill>
                  <a:schemeClr val="bg1"/>
                </a:solidFill>
                <a:latin typeface="Montserrat"/>
              </a:rPr>
              <a:t>LinkedIn</a:t>
            </a:r>
            <a:endParaRPr lang="en-US" sz="1100" b="1" dirty="0">
              <a:solidFill>
                <a:schemeClr val="bg1"/>
              </a:solidFill>
              <a:latin typeface="Montserrat"/>
            </a:endParaRPr>
          </a:p>
        </p:txBody>
      </p:sp>
      <p:sp>
        <p:nvSpPr>
          <p:cNvPr id="26" name="Rectangle: Rounded Corners 25">
            <a:extLst>
              <a:ext uri="{FF2B5EF4-FFF2-40B4-BE49-F238E27FC236}">
                <a16:creationId xmlns:a16="http://schemas.microsoft.com/office/drawing/2014/main" id="{59C2FEF1-59B3-4C1B-904B-E416B904866D}"/>
              </a:ext>
            </a:extLst>
          </p:cNvPr>
          <p:cNvSpPr/>
          <p:nvPr/>
        </p:nvSpPr>
        <p:spPr>
          <a:xfrm>
            <a:off x="6596894" y="4152740"/>
            <a:ext cx="4713363" cy="2171096"/>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just"/>
            <a:r>
              <a:rPr lang="cs-CZ" sz="1200" dirty="0">
                <a:solidFill>
                  <a:schemeClr val="bg1"/>
                </a:solidFill>
                <a:latin typeface="+mj-lt"/>
              </a:rPr>
              <a:t>Kromě přínosů však užívání sociálních sítí přináší svá rizika. Obvykle jsou ale způsobená neuvážlivostí a neobezřetností samotných uživatelů. Uživatelé zpravidla nečtou podmínky užívání služeb a často si tak nejsou vědomi, že např. osobní údaje zadané při registraci mohou být lehce dohledány dalšími uživateli nebo mohou být v rámci podmínek užívání předávány třetím stranám. Stejně tak sdílení informací – názorů, fotografií apod. nese svá rizika, pokud není profil uživatele dobře zabezpečen.</a:t>
            </a:r>
            <a:endParaRPr lang="cs-CZ" sz="1200" dirty="0">
              <a:solidFill>
                <a:schemeClr val="bg1"/>
              </a:solidFill>
              <a:latin typeface="+mj-lt"/>
              <a:ea typeface="Calibri Light"/>
              <a:cs typeface="Calibri Light"/>
            </a:endParaRPr>
          </a:p>
        </p:txBody>
      </p:sp>
      <p:sp>
        <p:nvSpPr>
          <p:cNvPr id="28" name="Rectangle: Rounded Corners 27">
            <a:extLst>
              <a:ext uri="{FF2B5EF4-FFF2-40B4-BE49-F238E27FC236}">
                <a16:creationId xmlns:a16="http://schemas.microsoft.com/office/drawing/2014/main" id="{74FEDD83-7221-49C0-8958-33EAA92A3CEE}"/>
              </a:ext>
            </a:extLst>
          </p:cNvPr>
          <p:cNvSpPr/>
          <p:nvPr/>
        </p:nvSpPr>
        <p:spPr>
          <a:xfrm>
            <a:off x="1458298" y="4188217"/>
            <a:ext cx="4410526" cy="1962326"/>
          </a:xfrm>
          <a:prstGeom prst="roundRect">
            <a:avLst>
              <a:gd name="adj" fmla="val 29895"/>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just"/>
            <a:r>
              <a:rPr lang="cs-CZ" sz="1600" dirty="0">
                <a:solidFill>
                  <a:schemeClr val="bg1"/>
                </a:solidFill>
                <a:latin typeface="+mj-lt"/>
              </a:rPr>
              <a:t>Sociální síť, společenská síť nebo komunitní síť je služba na Internetu, která registrovaným členům umožňuje si vytvářet osobní veřejný či částečně veřejný profil, komunikovat spolu, sdílet informace, fotografie, videa, provozovat chat a další aktivity.</a:t>
            </a:r>
            <a:endParaRPr lang="cs-CZ" sz="1600" dirty="0">
              <a:solidFill>
                <a:schemeClr val="bg1"/>
              </a:solidFill>
              <a:latin typeface="+mj-lt"/>
              <a:ea typeface="Calibri Light"/>
              <a:cs typeface="Calibri Light"/>
            </a:endParaRPr>
          </a:p>
        </p:txBody>
      </p:sp>
      <p:sp>
        <p:nvSpPr>
          <p:cNvPr id="31" name="Rectangle 30">
            <a:extLst>
              <a:ext uri="{FF2B5EF4-FFF2-40B4-BE49-F238E27FC236}">
                <a16:creationId xmlns:a16="http://schemas.microsoft.com/office/drawing/2014/main" id="{278CF846-BEA8-4532-A404-A0CBC34B9FAA}"/>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29B3E57B-B5ED-3197-EF6F-7EC6F33939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68220" y="1527716"/>
            <a:ext cx="606392" cy="606392"/>
          </a:xfrm>
          <a:prstGeom prst="rect">
            <a:avLst/>
          </a:prstGeom>
        </p:spPr>
      </p:pic>
      <p:pic>
        <p:nvPicPr>
          <p:cNvPr id="8" name="Obrázek 7">
            <a:extLst>
              <a:ext uri="{FF2B5EF4-FFF2-40B4-BE49-F238E27FC236}">
                <a16:creationId xmlns:a16="http://schemas.microsoft.com/office/drawing/2014/main" id="{B5E1DE57-1D37-7932-1874-4C3421AF53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52918" y="1762018"/>
            <a:ext cx="813296" cy="730340"/>
          </a:xfrm>
          <a:prstGeom prst="rect">
            <a:avLst/>
          </a:prstGeom>
        </p:spPr>
      </p:pic>
      <p:pic>
        <p:nvPicPr>
          <p:cNvPr id="33" name="Obrázek 32">
            <a:extLst>
              <a:ext uri="{FF2B5EF4-FFF2-40B4-BE49-F238E27FC236}">
                <a16:creationId xmlns:a16="http://schemas.microsoft.com/office/drawing/2014/main" id="{FCE999BC-4A44-D175-5F8A-3ACEDD3D5C6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911941" y="2237961"/>
            <a:ext cx="725205" cy="591042"/>
          </a:xfrm>
          <a:prstGeom prst="rect">
            <a:avLst/>
          </a:prstGeom>
        </p:spPr>
      </p:pic>
      <p:pic>
        <p:nvPicPr>
          <p:cNvPr id="35" name="Obrázek 34">
            <a:extLst>
              <a:ext uri="{FF2B5EF4-FFF2-40B4-BE49-F238E27FC236}">
                <a16:creationId xmlns:a16="http://schemas.microsoft.com/office/drawing/2014/main" id="{E420C2CD-A24B-817D-92E4-3C369FE86FA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329742" y="1597538"/>
            <a:ext cx="684118" cy="707457"/>
          </a:xfrm>
          <a:prstGeom prst="rect">
            <a:avLst/>
          </a:prstGeom>
        </p:spPr>
      </p:pic>
      <p:pic>
        <p:nvPicPr>
          <p:cNvPr id="38" name="Obrázek 37">
            <a:extLst>
              <a:ext uri="{FF2B5EF4-FFF2-40B4-BE49-F238E27FC236}">
                <a16:creationId xmlns:a16="http://schemas.microsoft.com/office/drawing/2014/main" id="{D328A663-C9A5-3D45-F4C0-08B4A57B064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063669" y="1868715"/>
            <a:ext cx="1559293" cy="877102"/>
          </a:xfrm>
          <a:prstGeom prst="rect">
            <a:avLst/>
          </a:prstGeom>
        </p:spPr>
      </p:pic>
      <p:pic>
        <p:nvPicPr>
          <p:cNvPr id="7" name="Obrázek 6" descr="Obsah obrázku Písmo, logo, Grafika, text&#10;&#10;Popis se vygeneroval automaticky.">
            <a:extLst>
              <a:ext uri="{FF2B5EF4-FFF2-40B4-BE49-F238E27FC236}">
                <a16:creationId xmlns:a16="http://schemas.microsoft.com/office/drawing/2014/main" id="{8C59C531-6344-540A-99CA-9AEC510829FA}"/>
              </a:ext>
            </a:extLst>
          </p:cNvPr>
          <p:cNvPicPr>
            <a:picLocks noChangeAspect="1"/>
          </p:cNvPicPr>
          <p:nvPr/>
        </p:nvPicPr>
        <p:blipFill>
          <a:blip r:embed="rId13"/>
          <a:stretch>
            <a:fillRect/>
          </a:stretch>
        </p:blipFill>
        <p:spPr>
          <a:xfrm>
            <a:off x="10620375" y="485775"/>
            <a:ext cx="1181100" cy="447675"/>
          </a:xfrm>
          <a:prstGeom prst="rect">
            <a:avLst/>
          </a:prstGeom>
        </p:spPr>
      </p:pic>
    </p:spTree>
    <p:extLst>
      <p:ext uri="{BB962C8B-B14F-4D97-AF65-F5344CB8AC3E}">
        <p14:creationId xmlns:p14="http://schemas.microsoft.com/office/powerpoint/2010/main" val="29750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500"/>
                                        <p:tgtEl>
                                          <p:spTgt spid="20"/>
                                        </p:tgtEl>
                                      </p:cBhvr>
                                    </p:animEffect>
                                  </p:childTnLst>
                                </p:cTn>
                              </p:par>
                              <p:par>
                                <p:cTn id="13" presetID="42" presetClass="path" presetSubtype="0" accel="50000" decel="50000" fill="hold" grpId="1" nodeType="withEffect">
                                  <p:stCondLst>
                                    <p:cond delay="500"/>
                                  </p:stCondLst>
                                  <p:childTnLst>
                                    <p:animMotion origin="layout" path="M 2.08333E-7 0.1625 L 2.08333E-7 2.59259E-6 " pathEditMode="relative" rAng="0" ptsTypes="AA">
                                      <p:cBhvr>
                                        <p:cTn id="14" dur="1500" fill="hold"/>
                                        <p:tgtEl>
                                          <p:spTgt spid="20"/>
                                        </p:tgtEl>
                                        <p:attrNameLst>
                                          <p:attrName>ppt_x</p:attrName>
                                          <p:attrName>ppt_y</p:attrName>
                                        </p:attrNameLst>
                                      </p:cBhvr>
                                      <p:rCtr x="0" y="-7130"/>
                                    </p:animMotion>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childTnLst>
                                </p:cTn>
                              </p:par>
                              <p:par>
                                <p:cTn id="18" presetID="42" presetClass="path" presetSubtype="0" accel="50000" decel="50000" fill="hold" grpId="1" nodeType="withEffect">
                                  <p:stCondLst>
                                    <p:cond delay="500"/>
                                  </p:stCondLst>
                                  <p:childTnLst>
                                    <p:animMotion origin="layout" path="M 2.08333E-7 -0.16598 L 2.08333E-7 3.7037E-6 " pathEditMode="relative" rAng="0" ptsTypes="AA">
                                      <p:cBhvr>
                                        <p:cTn id="19" dur="1500" fill="hold"/>
                                        <p:tgtEl>
                                          <p:spTgt spid="12"/>
                                        </p:tgtEl>
                                        <p:attrNameLst>
                                          <p:attrName>ppt_x</p:attrName>
                                          <p:attrName>ppt_y</p:attrName>
                                        </p:attrNameLst>
                                      </p:cBhvr>
                                      <p:rCtr x="0" y="8287"/>
                                    </p:animMotion>
                                  </p:childTnLst>
                                </p:cTn>
                              </p:par>
                              <p:par>
                                <p:cTn id="20" presetID="10" presetClass="entr" presetSubtype="0"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500"/>
                                        <p:tgtEl>
                                          <p:spTgt spid="19"/>
                                        </p:tgtEl>
                                      </p:cBhvr>
                                    </p:animEffect>
                                  </p:childTnLst>
                                </p:cTn>
                              </p:par>
                              <p:par>
                                <p:cTn id="23" presetID="63" presetClass="path" presetSubtype="0" accel="50000" decel="50000" fill="hold" grpId="1" nodeType="withEffect">
                                  <p:stCondLst>
                                    <p:cond delay="500"/>
                                  </p:stCondLst>
                                  <p:childTnLst>
                                    <p:animMotion origin="layout" path="M 0.20273 1.11111E-6 L 3.54167E-6 1.11111E-6 " pathEditMode="relative" rAng="0" ptsTypes="AA">
                                      <p:cBhvr>
                                        <p:cTn id="24" dur="1500" fill="hold"/>
                                        <p:tgtEl>
                                          <p:spTgt spid="19"/>
                                        </p:tgtEl>
                                        <p:attrNameLst>
                                          <p:attrName>ppt_x</p:attrName>
                                          <p:attrName>ppt_y</p:attrName>
                                        </p:attrNameLst>
                                      </p:cBhvr>
                                      <p:rCtr x="-10143" y="0"/>
                                    </p:animMotion>
                                  </p:childTnLst>
                                </p:cTn>
                              </p:par>
                              <p:par>
                                <p:cTn id="25" presetID="10" presetClass="entr" presetSubtype="0" fill="hold" grpId="0" nodeType="withEffect">
                                  <p:stCondLst>
                                    <p:cond delay="1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par>
                                <p:cTn id="34" presetID="22" presetClass="entr" presetSubtype="1" fill="hold" grpId="0" nodeType="withEffect">
                                  <p:stCondLst>
                                    <p:cond delay="225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par>
                                <p:cTn id="37" presetID="22" presetClass="entr" presetSubtype="1" fill="hold" grpId="0" nodeType="withEffect">
                                  <p:stCondLst>
                                    <p:cond delay="225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1000"/>
                                        <p:tgtEl>
                                          <p:spTgt spid="14"/>
                                        </p:tgtEl>
                                      </p:cBhvr>
                                    </p:animEffect>
                                  </p:childTnLst>
                                </p:cTn>
                              </p:par>
                              <p:par>
                                <p:cTn id="40" presetID="22" presetClass="entr" presetSubtype="1" fill="hold" grpId="0" nodeType="withEffect">
                                  <p:stCondLst>
                                    <p:cond delay="225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1000"/>
                                        <p:tgtEl>
                                          <p:spTgt spid="13"/>
                                        </p:tgtEl>
                                      </p:cBhvr>
                                    </p:animEffect>
                                  </p:childTnLst>
                                </p:cTn>
                              </p:par>
                              <p:par>
                                <p:cTn id="43" presetID="22" presetClass="entr" presetSubtype="1"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1000"/>
                                        <p:tgtEl>
                                          <p:spTgt spid="24"/>
                                        </p:tgtEl>
                                      </p:cBhvr>
                                    </p:animEffect>
                                  </p:childTnLst>
                                </p:cTn>
                              </p:par>
                              <p:par>
                                <p:cTn id="46" presetID="22" presetClass="entr" presetSubtype="1" fill="hold" grpId="0" nodeType="withEffect">
                                  <p:stCondLst>
                                    <p:cond delay="250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1000"/>
                                        <p:tgtEl>
                                          <p:spTgt spid="23"/>
                                        </p:tgtEl>
                                      </p:cBhvr>
                                    </p:animEffect>
                                  </p:childTnLst>
                                </p:cTn>
                              </p:par>
                              <p:par>
                                <p:cTn id="49" presetID="22" presetClass="entr" presetSubtype="1" fill="hold" grpId="0" nodeType="withEffect">
                                  <p:stCondLst>
                                    <p:cond delay="275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1000"/>
                                        <p:tgtEl>
                                          <p:spTgt spid="26"/>
                                        </p:tgtEl>
                                      </p:cBhvr>
                                    </p:animEffect>
                                  </p:childTnLst>
                                </p:cTn>
                              </p:par>
                              <p:par>
                                <p:cTn id="52" presetID="22" presetClass="entr" presetSubtype="1" fill="hold" grpId="0" nodeType="withEffect">
                                  <p:stCondLst>
                                    <p:cond delay="300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0" grpId="1" animBg="1"/>
      <p:bldP spid="15" grpId="0"/>
      <p:bldP spid="12" grpId="0" animBg="1"/>
      <p:bldP spid="12" grpId="1" animBg="1"/>
      <p:bldP spid="19" grpId="0" animBg="1"/>
      <p:bldP spid="19" grpId="1" animBg="1"/>
      <p:bldP spid="16" grpId="0"/>
      <p:bldP spid="17" grpId="0"/>
      <p:bldP spid="13" grpId="0" animBg="1"/>
      <p:bldP spid="14" grpId="0" animBg="1"/>
      <p:bldP spid="21" grpId="0" animBg="1"/>
      <p:bldP spid="23" grpId="0" animBg="1"/>
      <p:bldP spid="24" grpId="0" animBg="1"/>
      <p:bldP spid="26"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3345" t="21472"/>
          <a:stretch/>
        </p:blipFill>
        <p:spPr>
          <a:xfrm>
            <a:off x="753290" y="403759"/>
            <a:ext cx="11438710" cy="5830785"/>
          </a:xfrm>
          <a:prstGeom prst="rect">
            <a:avLst/>
          </a:prstGeom>
        </p:spPr>
      </p:pic>
      <p:sp>
        <p:nvSpPr>
          <p:cNvPr id="3" name="Ovál 2"/>
          <p:cNvSpPr/>
          <p:nvPr/>
        </p:nvSpPr>
        <p:spPr>
          <a:xfrm>
            <a:off x="753290" y="1818409"/>
            <a:ext cx="2623755" cy="1184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Rectangle 30">
            <a:extLst>
              <a:ext uri="{FF2B5EF4-FFF2-40B4-BE49-F238E27FC236}">
                <a16:creationId xmlns:a16="http://schemas.microsoft.com/office/drawing/2014/main" id="{1C1D7B05-9BDC-1117-A09C-62DE820685EF}"/>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Písmo, logo, Grafika, text&#10;&#10;Popis se vygeneroval automaticky.">
            <a:extLst>
              <a:ext uri="{FF2B5EF4-FFF2-40B4-BE49-F238E27FC236}">
                <a16:creationId xmlns:a16="http://schemas.microsoft.com/office/drawing/2014/main" id="{1A676564-058F-9F26-50F1-0E5DF98A54E2}"/>
              </a:ext>
            </a:extLst>
          </p:cNvPr>
          <p:cNvPicPr>
            <a:picLocks noChangeAspect="1"/>
          </p:cNvPicPr>
          <p:nvPr/>
        </p:nvPicPr>
        <p:blipFill>
          <a:blip r:embed="rId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73249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73761" t="43383" b="1"/>
          <a:stretch/>
        </p:blipFill>
        <p:spPr>
          <a:xfrm>
            <a:off x="619166" y="211623"/>
            <a:ext cx="5201392" cy="6313002"/>
          </a:xfrm>
          <a:prstGeom prst="rect">
            <a:avLst/>
          </a:prstGeom>
        </p:spPr>
      </p:pic>
      <p:pic>
        <p:nvPicPr>
          <p:cNvPr id="3" name="Obrázek 2"/>
          <p:cNvPicPr>
            <a:picLocks noChangeAspect="1"/>
          </p:cNvPicPr>
          <p:nvPr/>
        </p:nvPicPr>
        <p:blipFill rotWithShape="1">
          <a:blip r:embed="rId3"/>
          <a:srcRect l="29902" t="20952" r="29383" b="6667"/>
          <a:stretch/>
        </p:blipFill>
        <p:spPr>
          <a:xfrm>
            <a:off x="5913912" y="213756"/>
            <a:ext cx="6115792" cy="6115792"/>
          </a:xfrm>
          <a:prstGeom prst="rect">
            <a:avLst/>
          </a:prstGeom>
        </p:spPr>
      </p:pic>
      <p:sp>
        <p:nvSpPr>
          <p:cNvPr id="5" name="Rectangle 30">
            <a:extLst>
              <a:ext uri="{FF2B5EF4-FFF2-40B4-BE49-F238E27FC236}">
                <a16:creationId xmlns:a16="http://schemas.microsoft.com/office/drawing/2014/main" id="{F7831EBD-D91A-08DD-1779-DAA726957BE1}"/>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Písmo, logo, Grafika, text&#10;&#10;Popis se vygeneroval automaticky.">
            <a:extLst>
              <a:ext uri="{FF2B5EF4-FFF2-40B4-BE49-F238E27FC236}">
                <a16:creationId xmlns:a16="http://schemas.microsoft.com/office/drawing/2014/main" id="{9679424D-AEEE-7AAE-94FD-13FF6AAE464F}"/>
              </a:ext>
            </a:extLst>
          </p:cNvPr>
          <p:cNvPicPr>
            <a:picLocks noChangeAspect="1"/>
          </p:cNvPicPr>
          <p:nvPr/>
        </p:nvPicPr>
        <p:blipFill>
          <a:blip r:embed="rId4"/>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92398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47825" y="179388"/>
            <a:ext cx="9144000" cy="2387600"/>
          </a:xfrm>
        </p:spPr>
        <p:txBody>
          <a:bodyPr/>
          <a:lstStyle/>
          <a:p>
            <a:r>
              <a:rPr lang="cs-CZ" dirty="0">
                <a:latin typeface="Arial Nova"/>
              </a:rPr>
              <a:t>Život s umělou inteligencí</a:t>
            </a:r>
          </a:p>
        </p:txBody>
      </p:sp>
      <p:pic>
        <p:nvPicPr>
          <p:cNvPr id="1030" name="Picture 6" descr="How does Chat GPT work? | ATRIA Innovation"/>
          <p:cNvPicPr>
            <a:picLocks noChangeAspect="1" noChangeArrowheads="1"/>
          </p:cNvPicPr>
          <p:nvPr/>
        </p:nvPicPr>
        <p:blipFill>
          <a:blip r:embed="rId2" cstate="print"/>
          <a:srcRect/>
          <a:stretch>
            <a:fillRect/>
          </a:stretch>
        </p:blipFill>
        <p:spPr bwMode="auto">
          <a:xfrm>
            <a:off x="3935409" y="2881313"/>
            <a:ext cx="4147661" cy="2592288"/>
          </a:xfrm>
          <a:prstGeom prst="rect">
            <a:avLst/>
          </a:prstGeom>
          <a:noFill/>
        </p:spPr>
      </p:pic>
      <p:sp>
        <p:nvSpPr>
          <p:cNvPr id="5" name="Rectangle 30">
            <a:extLst>
              <a:ext uri="{FF2B5EF4-FFF2-40B4-BE49-F238E27FC236}">
                <a16:creationId xmlns:a16="http://schemas.microsoft.com/office/drawing/2014/main" id="{57F9FC36-3C18-B1C4-AD92-4E377AEDFE59}"/>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dnadpis 6">
            <a:extLst>
              <a:ext uri="{FF2B5EF4-FFF2-40B4-BE49-F238E27FC236}">
                <a16:creationId xmlns:a16="http://schemas.microsoft.com/office/drawing/2014/main" id="{DEC54C86-5C46-CF44-F7A2-271AB68AE241}"/>
              </a:ext>
            </a:extLst>
          </p:cNvPr>
          <p:cNvSpPr>
            <a:spLocks noGrp="1"/>
          </p:cNvSpPr>
          <p:nvPr>
            <p:ph type="subTitle" idx="1"/>
          </p:nvPr>
        </p:nvSpPr>
        <p:spPr/>
        <p:txBody>
          <a:bodyPr/>
          <a:lstStyle/>
          <a:p>
            <a:endParaRPr lang="cs-CZ"/>
          </a:p>
        </p:txBody>
      </p:sp>
      <p:pic>
        <p:nvPicPr>
          <p:cNvPr id="9" name="Obrázek 8" descr="Obsah obrázku Písmo, logo, Grafika, text&#10;&#10;Popis se vygeneroval automaticky.">
            <a:extLst>
              <a:ext uri="{FF2B5EF4-FFF2-40B4-BE49-F238E27FC236}">
                <a16:creationId xmlns:a16="http://schemas.microsoft.com/office/drawing/2014/main" id="{364422A1-5E1A-5BFD-006B-7C770A708CAB}"/>
              </a:ext>
            </a:extLst>
          </p:cNvPr>
          <p:cNvPicPr>
            <a:picLocks noChangeAspect="1"/>
          </p:cNvPicPr>
          <p:nvPr/>
        </p:nvPicPr>
        <p:blipFill>
          <a:blip r:embed="rId3"/>
          <a:stretch>
            <a:fillRect/>
          </a:stretch>
        </p:blipFill>
        <p:spPr>
          <a:xfrm>
            <a:off x="10648950" y="6076950"/>
            <a:ext cx="1181100" cy="4476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9373" y="620688"/>
            <a:ext cx="7579643" cy="1143000"/>
          </a:xfrm>
        </p:spPr>
        <p:txBody>
          <a:bodyPr>
            <a:normAutofit/>
          </a:bodyPr>
          <a:lstStyle/>
          <a:p>
            <a:r>
              <a:rPr lang="cs-CZ" dirty="0">
                <a:latin typeface="Arial Nova"/>
              </a:rPr>
              <a:t>Co je to umělá inteligence?</a:t>
            </a:r>
          </a:p>
        </p:txBody>
      </p:sp>
      <p:sp>
        <p:nvSpPr>
          <p:cNvPr id="3" name="Zástupný symbol pro obsah 2"/>
          <p:cNvSpPr>
            <a:spLocks noGrp="1"/>
          </p:cNvSpPr>
          <p:nvPr>
            <p:ph idx="1"/>
          </p:nvPr>
        </p:nvSpPr>
        <p:spPr>
          <a:xfrm>
            <a:off x="1991544" y="2060848"/>
            <a:ext cx="8229600" cy="2188840"/>
          </a:xfrm>
        </p:spPr>
        <p:txBody>
          <a:bodyPr/>
          <a:lstStyle/>
          <a:p>
            <a:pPr>
              <a:buNone/>
            </a:pPr>
            <a:br>
              <a:rPr lang="cs-CZ" dirty="0"/>
            </a:br>
            <a:r>
              <a:rPr lang="cs-CZ" dirty="0"/>
              <a:t> </a:t>
            </a:r>
            <a:r>
              <a:rPr lang="cs-CZ" sz="2400" dirty="0">
                <a:solidFill>
                  <a:schemeClr val="bg1">
                    <a:lumMod val="65000"/>
                  </a:schemeClr>
                </a:solidFill>
              </a:rPr>
              <a:t>-</a:t>
            </a:r>
          </a:p>
          <a:p>
            <a:pPr>
              <a:buNone/>
            </a:pPr>
            <a:endParaRPr lang="cs-CZ" sz="2400" dirty="0">
              <a:solidFill>
                <a:schemeClr val="bg1">
                  <a:lumMod val="65000"/>
                </a:schemeClr>
              </a:solidFill>
            </a:endParaRPr>
          </a:p>
        </p:txBody>
      </p:sp>
      <p:sp>
        <p:nvSpPr>
          <p:cNvPr id="4" name="TextovéPole 3"/>
          <p:cNvSpPr txBox="1"/>
          <p:nvPr/>
        </p:nvSpPr>
        <p:spPr>
          <a:xfrm>
            <a:off x="2279576" y="2060848"/>
            <a:ext cx="7056784" cy="5539978"/>
          </a:xfrm>
          <a:prstGeom prst="rect">
            <a:avLst/>
          </a:prstGeom>
          <a:noFill/>
        </p:spPr>
        <p:txBody>
          <a:bodyPr wrap="square" lIns="91440" tIns="45720" rIns="91440" bIns="45720" rtlCol="0" anchor="t">
            <a:spAutoFit/>
          </a:bodyPr>
          <a:lstStyle/>
          <a:p>
            <a:r>
              <a:rPr lang="cs-CZ" sz="2400" dirty="0">
                <a:latin typeface="Arial Nova"/>
              </a:rPr>
              <a:t>Umělá inteligence (AI) = obor informatiky, který se zabývá řešením úloh...</a:t>
            </a:r>
            <a:br>
              <a:rPr lang="cs-CZ" sz="2400" dirty="0">
                <a:latin typeface="Arial Nova"/>
              </a:rPr>
            </a:br>
            <a:br>
              <a:rPr lang="cs-CZ" sz="2400" dirty="0">
                <a:latin typeface="Arial Nova"/>
              </a:rPr>
            </a:br>
            <a:r>
              <a:rPr lang="cs-CZ" sz="2400" dirty="0">
                <a:latin typeface="Arial Nova"/>
              </a:rPr>
              <a:t>- o kterých se vágně shodneme, že k jejich řešení lidé potřebují inteligenci</a:t>
            </a:r>
            <a:br>
              <a:rPr lang="cs-CZ" sz="2400" dirty="0">
                <a:latin typeface="Arial Nova"/>
              </a:rPr>
            </a:br>
            <a:br>
              <a:rPr lang="cs-CZ" sz="2400" dirty="0">
                <a:latin typeface="Arial Nova"/>
              </a:rPr>
            </a:br>
            <a:r>
              <a:rPr lang="cs-CZ" sz="2400" dirty="0">
                <a:latin typeface="Arial Nova"/>
              </a:rPr>
              <a:t>- někdy jde o úlohy, které vyžadují velké mentální úsilí, hraní šachů nebo Go, automatický překlad</a:t>
            </a:r>
            <a:br>
              <a:rPr lang="cs-CZ" sz="2400" dirty="0">
                <a:latin typeface="Arial Nova"/>
              </a:rPr>
            </a:br>
            <a:br>
              <a:rPr lang="cs-CZ" sz="2400" dirty="0">
                <a:latin typeface="Arial Nova"/>
              </a:rPr>
            </a:br>
            <a:r>
              <a:rPr lang="cs-CZ" sz="2400" dirty="0">
                <a:solidFill>
                  <a:srgbClr val="9EBF0D"/>
                </a:solidFill>
                <a:latin typeface="Arial Nova"/>
              </a:rPr>
              <a:t>- </a:t>
            </a:r>
            <a:r>
              <a:rPr lang="pt-BR" sz="2400" dirty="0">
                <a:solidFill>
                  <a:srgbClr val="9EBF0D"/>
                </a:solidFill>
                <a:latin typeface="Arial Nova"/>
              </a:rPr>
              <a:t>Hranice</a:t>
            </a:r>
            <a:r>
              <a:rPr lang="cs-CZ" sz="2400" dirty="0">
                <a:solidFill>
                  <a:srgbClr val="9EBF0D"/>
                </a:solidFill>
                <a:latin typeface="Arial Nova"/>
              </a:rPr>
              <a:t> toho</a:t>
            </a:r>
            <a:r>
              <a:rPr lang="pt-BR" sz="2400" dirty="0">
                <a:solidFill>
                  <a:srgbClr val="9EBF0D"/>
                </a:solidFill>
                <a:latin typeface="Arial Nova"/>
              </a:rPr>
              <a:t>, co se považuje </a:t>
            </a:r>
            <a:r>
              <a:rPr lang="cs-CZ" sz="2400" dirty="0">
                <a:solidFill>
                  <a:srgbClr val="9EBF0D"/>
                </a:solidFill>
                <a:latin typeface="Arial Nova"/>
              </a:rPr>
              <a:t>za </a:t>
            </a:r>
            <a:r>
              <a:rPr lang="pt-BR" sz="2400" dirty="0">
                <a:solidFill>
                  <a:srgbClr val="9EBF0D"/>
                </a:solidFill>
                <a:latin typeface="Arial Nova"/>
              </a:rPr>
              <a:t>AI, se posouvá sem a tam...</a:t>
            </a:r>
            <a:br>
              <a:rPr lang="cs-CZ" dirty="0">
                <a:latin typeface="Arial Nova"/>
              </a:rPr>
            </a:br>
            <a:br>
              <a:rPr lang="cs-CZ" dirty="0">
                <a:latin typeface="Arial Nova"/>
              </a:rPr>
            </a:br>
            <a:br>
              <a:rPr lang="cs-CZ" dirty="0">
                <a:latin typeface="Arial Nova"/>
              </a:rPr>
            </a:br>
            <a:br>
              <a:rPr lang="cs-CZ" dirty="0">
                <a:latin typeface="Arial Nova"/>
              </a:rPr>
            </a:br>
            <a:br>
              <a:rPr lang="cs-CZ" dirty="0">
                <a:latin typeface="Arial Nova"/>
              </a:rPr>
            </a:br>
            <a:endParaRPr lang="cs-CZ" dirty="0">
              <a:latin typeface="Arial Nova"/>
            </a:endParaRPr>
          </a:p>
        </p:txBody>
      </p:sp>
      <p:sp>
        <p:nvSpPr>
          <p:cNvPr id="6" name="Rectangle 30">
            <a:extLst>
              <a:ext uri="{FF2B5EF4-FFF2-40B4-BE49-F238E27FC236}">
                <a16:creationId xmlns:a16="http://schemas.microsoft.com/office/drawing/2014/main" id="{D18D05E3-8FC2-0B41-5702-B8D9B8B4C71C}"/>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descr="Obsah obrázku Písmo, logo, Grafika, text&#10;&#10;Popis se vygeneroval automaticky.">
            <a:extLst>
              <a:ext uri="{FF2B5EF4-FFF2-40B4-BE49-F238E27FC236}">
                <a16:creationId xmlns:a16="http://schemas.microsoft.com/office/drawing/2014/main" id="{754F9984-A8B5-8B4D-5DEC-578524AA90D8}"/>
              </a:ext>
            </a:extLst>
          </p:cNvPr>
          <p:cNvPicPr>
            <a:picLocks noChangeAspect="1"/>
          </p:cNvPicPr>
          <p:nvPr/>
        </p:nvPicPr>
        <p:blipFill>
          <a:blip r:embed="rId2"/>
          <a:stretch>
            <a:fillRect/>
          </a:stretch>
        </p:blipFill>
        <p:spPr>
          <a:xfrm>
            <a:off x="10648950" y="6076950"/>
            <a:ext cx="1181100" cy="4476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ow does Chat GPT work? | ATRIA Innovation"/>
          <p:cNvSpPr>
            <a:spLocks noChangeAspect="1" noChangeArrowheads="1"/>
          </p:cNvSpPr>
          <p:nvPr/>
        </p:nvSpPr>
        <p:spPr bwMode="auto">
          <a:xfrm>
            <a:off x="1679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How does Chat GPT work? | ATRIA Innovation"/>
          <p:cNvSpPr>
            <a:spLocks noChangeAspect="1" noChangeArrowheads="1"/>
          </p:cNvSpPr>
          <p:nvPr/>
        </p:nvSpPr>
        <p:spPr bwMode="auto">
          <a:xfrm>
            <a:off x="1679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6386" name="Picture 2"/>
          <p:cNvPicPr>
            <a:picLocks noChangeAspect="1" noChangeArrowheads="1"/>
          </p:cNvPicPr>
          <p:nvPr/>
        </p:nvPicPr>
        <p:blipFill>
          <a:blip r:embed="rId2" cstate="print"/>
          <a:srcRect l="35852" t="25040" r="26373" b="41953"/>
          <a:stretch>
            <a:fillRect/>
          </a:stretch>
        </p:blipFill>
        <p:spPr bwMode="auto">
          <a:xfrm>
            <a:off x="1991545" y="1124744"/>
            <a:ext cx="8350445" cy="4104456"/>
          </a:xfrm>
          <a:prstGeom prst="rect">
            <a:avLst/>
          </a:prstGeom>
          <a:noFill/>
          <a:ln w="9525">
            <a:noFill/>
            <a:miter lim="800000"/>
            <a:headEnd/>
            <a:tailEnd/>
          </a:ln>
        </p:spPr>
      </p:pic>
      <p:sp>
        <p:nvSpPr>
          <p:cNvPr id="3" name="Rectangle 30">
            <a:extLst>
              <a:ext uri="{FF2B5EF4-FFF2-40B4-BE49-F238E27FC236}">
                <a16:creationId xmlns:a16="http://schemas.microsoft.com/office/drawing/2014/main" id="{0F6B9953-5FB0-9969-67F6-7FD22F99F009}"/>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Písmo, logo, Grafika, text&#10;&#10;Popis se vygeneroval automaticky.">
            <a:extLst>
              <a:ext uri="{FF2B5EF4-FFF2-40B4-BE49-F238E27FC236}">
                <a16:creationId xmlns:a16="http://schemas.microsoft.com/office/drawing/2014/main" id="{C80EB64D-724C-89DB-B40D-C897664E7228}"/>
              </a:ext>
            </a:extLst>
          </p:cNvPr>
          <p:cNvPicPr>
            <a:picLocks noChangeAspect="1"/>
          </p:cNvPicPr>
          <p:nvPr/>
        </p:nvPicPr>
        <p:blipFill>
          <a:blip r:embed="rId3"/>
          <a:stretch>
            <a:fillRect/>
          </a:stretch>
        </p:blipFill>
        <p:spPr>
          <a:xfrm>
            <a:off x="10648950" y="6076950"/>
            <a:ext cx="1181100"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1B639-25D1-767C-1124-3224E63A1751}"/>
              </a:ext>
            </a:extLst>
          </p:cNvPr>
          <p:cNvSpPr>
            <a:spLocks noGrp="1"/>
          </p:cNvSpPr>
          <p:nvPr>
            <p:ph type="title"/>
          </p:nvPr>
        </p:nvSpPr>
        <p:spPr>
          <a:xfrm>
            <a:off x="412532" y="333594"/>
            <a:ext cx="10515600" cy="1325563"/>
          </a:xfrm>
        </p:spPr>
        <p:txBody>
          <a:bodyPr>
            <a:normAutofit/>
          </a:bodyPr>
          <a:lstStyle/>
          <a:p>
            <a:r>
              <a:rPr lang="cs-CZ" sz="2400" b="1" dirty="0">
                <a:latin typeface="Arial Nova"/>
              </a:rPr>
              <a:t>Lekce č. 1: ZÁZEMÍ</a:t>
            </a:r>
          </a:p>
        </p:txBody>
      </p:sp>
      <p:sp>
        <p:nvSpPr>
          <p:cNvPr id="4" name="Obdélník 3">
            <a:extLst>
              <a:ext uri="{FF2B5EF4-FFF2-40B4-BE49-F238E27FC236}">
                <a16:creationId xmlns:a16="http://schemas.microsoft.com/office/drawing/2014/main" id="{A0B0698F-A56E-6FBA-B7DA-5F18350E3F9D}"/>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617B47B4-A2E7-177A-30E7-BE3CFE884858}"/>
              </a:ext>
            </a:extLst>
          </p:cNvPr>
          <p:cNvSpPr>
            <a:spLocks noGrp="1"/>
          </p:cNvSpPr>
          <p:nvPr>
            <p:ph idx="1"/>
          </p:nvPr>
        </p:nvSpPr>
        <p:spPr>
          <a:xfrm>
            <a:off x="762000" y="1530350"/>
            <a:ext cx="10515600" cy="4560888"/>
          </a:xfrm>
        </p:spPr>
        <p:txBody>
          <a:bodyPr vert="horz" lIns="91440" tIns="45720" rIns="91440" bIns="45720" rtlCol="0" anchor="t">
            <a:normAutofit/>
          </a:bodyPr>
          <a:lstStyle/>
          <a:p>
            <a:r>
              <a:rPr lang="cs-CZ" dirty="0">
                <a:latin typeface="Arial Nova"/>
              </a:rPr>
              <a:t>Počítač se skládá z jednotlivých částí</a:t>
            </a:r>
          </a:p>
          <a:p>
            <a:r>
              <a:rPr lang="cs-CZ" dirty="0">
                <a:latin typeface="Arial Nova"/>
              </a:rPr>
              <a:t>Zapínání tabletu</a:t>
            </a:r>
          </a:p>
          <a:p>
            <a:endParaRPr lang="cs-CZ" dirty="0">
              <a:latin typeface="Arial Nova"/>
            </a:endParaRPr>
          </a:p>
          <a:p>
            <a:r>
              <a:rPr lang="cs-CZ" dirty="0">
                <a:latin typeface="Arial Nova"/>
              </a:rPr>
              <a:t>COKOLIV, CO ZVEŘEJNÍME NA INTERNETU, TAM JIŽ ZŮSTANE A JE DOHLEDATELNÉ</a:t>
            </a:r>
          </a:p>
          <a:p>
            <a:endParaRPr lang="cs-CZ" dirty="0">
              <a:latin typeface="Arial Nova"/>
            </a:endParaRPr>
          </a:p>
          <a:p>
            <a:r>
              <a:rPr lang="cs-CZ" dirty="0">
                <a:latin typeface="Arial Nova"/>
              </a:rPr>
              <a:t>Citlivé údaje x Osobní údaje</a:t>
            </a:r>
          </a:p>
          <a:p>
            <a:endParaRPr lang="cs-CZ" dirty="0">
              <a:latin typeface="Arial Nova"/>
            </a:endParaRPr>
          </a:p>
          <a:p>
            <a:r>
              <a:rPr lang="cs-CZ" dirty="0">
                <a:latin typeface="Arial Nova"/>
              </a:rPr>
              <a:t>Vaše zkušenosti s využitím technologií – k čemu je využíváte?</a:t>
            </a:r>
          </a:p>
        </p:txBody>
      </p:sp>
      <p:pic>
        <p:nvPicPr>
          <p:cNvPr id="5" name="Obrázek 4" descr="Obsah obrázku Písmo, logo, Grafika, text&#10;&#10;Popis se vygeneroval automaticky.">
            <a:extLst>
              <a:ext uri="{FF2B5EF4-FFF2-40B4-BE49-F238E27FC236}">
                <a16:creationId xmlns:a16="http://schemas.microsoft.com/office/drawing/2014/main" id="{69B4FAE1-DDA0-77B3-4106-0528CF916337}"/>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441082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476672"/>
            <a:ext cx="8229600" cy="1143000"/>
          </a:xfrm>
        </p:spPr>
        <p:txBody>
          <a:bodyPr/>
          <a:lstStyle/>
          <a:p>
            <a:r>
              <a:rPr lang="cs-CZ" dirty="0">
                <a:solidFill>
                  <a:srgbClr val="9EBF0D"/>
                </a:solidFill>
                <a:latin typeface="Arial Nova"/>
              </a:rPr>
              <a:t>Co je správné dělat? I Etika</a:t>
            </a:r>
          </a:p>
        </p:txBody>
      </p:sp>
      <p:sp>
        <p:nvSpPr>
          <p:cNvPr id="4" name="Rectangle 30">
            <a:extLst>
              <a:ext uri="{FF2B5EF4-FFF2-40B4-BE49-F238E27FC236}">
                <a16:creationId xmlns:a16="http://schemas.microsoft.com/office/drawing/2014/main" id="{3CA29B7F-E9ED-DA30-6894-A047050B5529}"/>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Písmo, logo, Grafika, text&#10;&#10;Popis se vygeneroval automaticky.">
            <a:extLst>
              <a:ext uri="{FF2B5EF4-FFF2-40B4-BE49-F238E27FC236}">
                <a16:creationId xmlns:a16="http://schemas.microsoft.com/office/drawing/2014/main" id="{CE6B0E51-99B1-7DCC-216C-1FCD3DBCD0B4}"/>
              </a:ext>
            </a:extLst>
          </p:cNvPr>
          <p:cNvPicPr>
            <a:picLocks noChangeAspect="1"/>
          </p:cNvPicPr>
          <p:nvPr/>
        </p:nvPicPr>
        <p:blipFill>
          <a:blip r:embed="rId2"/>
          <a:stretch>
            <a:fillRect/>
          </a:stretch>
        </p:blipFill>
        <p:spPr>
          <a:xfrm>
            <a:off x="10648950" y="6076950"/>
            <a:ext cx="1181100" cy="447675"/>
          </a:xfrm>
          <a:prstGeom prst="rect">
            <a:avLst/>
          </a:prstGeom>
        </p:spPr>
      </p:pic>
      <p:graphicFrame>
        <p:nvGraphicFramePr>
          <p:cNvPr id="7" name="Diagram 6">
            <a:extLst>
              <a:ext uri="{FF2B5EF4-FFF2-40B4-BE49-F238E27FC236}">
                <a16:creationId xmlns:a16="http://schemas.microsoft.com/office/drawing/2014/main" id="{85A10630-19CA-F36B-8171-B170EBD971EF}"/>
              </a:ext>
            </a:extLst>
          </p:cNvPr>
          <p:cNvGraphicFramePr/>
          <p:nvPr>
            <p:extLst>
              <p:ext uri="{D42A27DB-BD31-4B8C-83A1-F6EECF244321}">
                <p14:modId xmlns:p14="http://schemas.microsoft.com/office/powerpoint/2010/main" val="3011297012"/>
              </p:ext>
            </p:extLst>
          </p:nvPr>
        </p:nvGraphicFramePr>
        <p:xfrm>
          <a:off x="3114675" y="1676400"/>
          <a:ext cx="596265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t="22400"/>
          <a:stretch/>
        </p:blipFill>
        <p:spPr>
          <a:xfrm>
            <a:off x="2095500" y="896144"/>
            <a:ext cx="9144000" cy="3991372"/>
          </a:xfrm>
          <a:prstGeom prst="rect">
            <a:avLst/>
          </a:prstGeom>
        </p:spPr>
      </p:pic>
      <p:sp>
        <p:nvSpPr>
          <p:cNvPr id="3" name="Rectangle 30">
            <a:extLst>
              <a:ext uri="{FF2B5EF4-FFF2-40B4-BE49-F238E27FC236}">
                <a16:creationId xmlns:a16="http://schemas.microsoft.com/office/drawing/2014/main" id="{8A0AE1B7-E5B6-D0E2-A4BA-2BB43255030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Písmo, logo, Grafika, text&#10;&#10;Popis se vygeneroval automaticky.">
            <a:extLst>
              <a:ext uri="{FF2B5EF4-FFF2-40B4-BE49-F238E27FC236}">
                <a16:creationId xmlns:a16="http://schemas.microsoft.com/office/drawing/2014/main" id="{53A29107-25C2-661F-43EF-A13F3CAB7AE4}"/>
              </a:ext>
            </a:extLst>
          </p:cNvPr>
          <p:cNvPicPr>
            <a:picLocks noChangeAspect="1"/>
          </p:cNvPicPr>
          <p:nvPr/>
        </p:nvPicPr>
        <p:blipFill>
          <a:blip r:embed="rId3"/>
          <a:stretch>
            <a:fillRect/>
          </a:stretch>
        </p:blipFill>
        <p:spPr>
          <a:xfrm>
            <a:off x="10648950" y="6076950"/>
            <a:ext cx="1181100" cy="4476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rotWithShape="1">
          <a:blip r:embed="rId2"/>
          <a:srcRect t="20601"/>
          <a:stretch/>
        </p:blipFill>
        <p:spPr>
          <a:xfrm>
            <a:off x="1524000" y="1052736"/>
            <a:ext cx="9144000" cy="4083918"/>
          </a:xfrm>
          <a:prstGeom prst="rect">
            <a:avLst/>
          </a:prstGeom>
        </p:spPr>
      </p:pic>
      <p:sp>
        <p:nvSpPr>
          <p:cNvPr id="3" name="Rectangle 30">
            <a:extLst>
              <a:ext uri="{FF2B5EF4-FFF2-40B4-BE49-F238E27FC236}">
                <a16:creationId xmlns:a16="http://schemas.microsoft.com/office/drawing/2014/main" id="{2D877606-BA69-6636-D783-B85B829C4665}"/>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Písmo, logo, Grafika, text&#10;&#10;Popis se vygeneroval automaticky.">
            <a:extLst>
              <a:ext uri="{FF2B5EF4-FFF2-40B4-BE49-F238E27FC236}">
                <a16:creationId xmlns:a16="http://schemas.microsoft.com/office/drawing/2014/main" id="{DD1932DB-1E33-8B88-18FF-F40D1690D155}"/>
              </a:ext>
            </a:extLst>
          </p:cNvPr>
          <p:cNvPicPr>
            <a:picLocks noChangeAspect="1"/>
          </p:cNvPicPr>
          <p:nvPr/>
        </p:nvPicPr>
        <p:blipFill>
          <a:blip r:embed="rId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4008002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343F7-10A8-CE4C-0378-888B6F72CDE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0CB1549-A07C-DCA6-C0FB-DBE9217F8396}"/>
              </a:ext>
            </a:extLst>
          </p:cNvPr>
          <p:cNvSpPr>
            <a:spLocks noGrp="1"/>
          </p:cNvSpPr>
          <p:nvPr>
            <p:ph type="title"/>
          </p:nvPr>
        </p:nvSpPr>
        <p:spPr/>
        <p:txBody>
          <a:bodyPr/>
          <a:lstStyle/>
          <a:p>
            <a:r>
              <a:rPr lang="cs-CZ" dirty="0">
                <a:solidFill>
                  <a:srgbClr val="9EBF0D"/>
                </a:solidFill>
                <a:latin typeface="Arial Nova"/>
              </a:rPr>
              <a:t>Cvičení</a:t>
            </a:r>
            <a:endParaRPr lang="cs-CZ">
              <a:solidFill>
                <a:srgbClr val="9EBF0D"/>
              </a:solidFill>
              <a:latin typeface="Arial Nova"/>
              <a:ea typeface="Calibri Light"/>
              <a:cs typeface="Calibri Light"/>
            </a:endParaRPr>
          </a:p>
        </p:txBody>
      </p:sp>
      <p:sp>
        <p:nvSpPr>
          <p:cNvPr id="4" name="Rectangle 6">
            <a:extLst>
              <a:ext uri="{FF2B5EF4-FFF2-40B4-BE49-F238E27FC236}">
                <a16:creationId xmlns:a16="http://schemas.microsoft.com/office/drawing/2014/main" id="{7D3DB8A4-8FEC-8CD5-EAD3-CA6E3AFDF6AA}"/>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D878DA5E-FDB4-FB93-3035-497E7FCBE744}"/>
              </a:ext>
            </a:extLst>
          </p:cNvPr>
          <p:cNvSpPr txBox="1"/>
          <p:nvPr/>
        </p:nvSpPr>
        <p:spPr>
          <a:xfrm>
            <a:off x="977462" y="1492469"/>
            <a:ext cx="10758268"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cs-CZ" sz="2800" dirty="0">
                <a:latin typeface="Arial Nova"/>
              </a:rPr>
              <a:t>Popište obrázek, který vám necháme do příští hodiny vygenerovat AI</a:t>
            </a:r>
          </a:p>
          <a:p>
            <a:pPr marL="285750" indent="-285750">
              <a:buFont typeface="Arial" panose="020B0604020202020204" pitchFamily="34" charset="0"/>
              <a:buChar char="•"/>
            </a:pPr>
            <a:r>
              <a:rPr lang="cs-CZ" sz="2800" dirty="0">
                <a:latin typeface="Arial Nova"/>
              </a:rPr>
              <a:t>Příklad: Chci zimní krajinu s domečky a západem slunce, všude sníh, v dálce je člověk se psem</a:t>
            </a:r>
          </a:p>
        </p:txBody>
      </p:sp>
      <p:pic>
        <p:nvPicPr>
          <p:cNvPr id="5" name="Obrázek 4" descr="Obsah obrázku Písmo, logo, Grafika, text&#10;&#10;Popis se vygeneroval automaticky.">
            <a:extLst>
              <a:ext uri="{FF2B5EF4-FFF2-40B4-BE49-F238E27FC236}">
                <a16:creationId xmlns:a16="http://schemas.microsoft.com/office/drawing/2014/main" id="{DAAA0330-D489-64ED-546B-563404C77EC0}"/>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273422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3A141190-D948-AFAD-ABB3-46ED8925D67C}"/>
              </a:ext>
            </a:extLst>
          </p:cNvPr>
          <p:cNvSpPr>
            <a:spLocks noGrp="1"/>
          </p:cNvSpPr>
          <p:nvPr>
            <p:ph type="ctrTitle"/>
          </p:nvPr>
        </p:nvSpPr>
        <p:spPr/>
        <p:txBody>
          <a:bodyPr/>
          <a:lstStyle/>
          <a:p>
            <a:r>
              <a:rPr lang="cs-CZ" sz="4400" dirty="0">
                <a:solidFill>
                  <a:srgbClr val="9EBF0D"/>
                </a:solidFill>
                <a:latin typeface="Arial Nova"/>
                <a:ea typeface="Calibri Light"/>
                <a:cs typeface="Calibri Light"/>
              </a:rPr>
              <a:t>Lekce č. 7</a:t>
            </a:r>
            <a:br>
              <a:rPr lang="cs-CZ" dirty="0">
                <a:latin typeface="Arial Nova"/>
                <a:ea typeface="Calibri Light"/>
                <a:cs typeface="Calibri Light"/>
              </a:rPr>
            </a:br>
            <a:r>
              <a:rPr lang="cs-CZ" dirty="0">
                <a:latin typeface="Arial Nova"/>
                <a:ea typeface="Calibri Light"/>
                <a:cs typeface="Calibri Light"/>
              </a:rPr>
              <a:t>OPAKOVÁNÍ</a:t>
            </a:r>
            <a:endParaRPr lang="cs-CZ" dirty="0">
              <a:latin typeface="Arial Nova"/>
            </a:endParaRPr>
          </a:p>
        </p:txBody>
      </p:sp>
      <p:pic>
        <p:nvPicPr>
          <p:cNvPr id="7" name="Obrázek 6" descr="Obsah obrázku Písmo, logo, Grafika, text&#10;&#10;Popis se vygeneroval automaticky.">
            <a:extLst>
              <a:ext uri="{FF2B5EF4-FFF2-40B4-BE49-F238E27FC236}">
                <a16:creationId xmlns:a16="http://schemas.microsoft.com/office/drawing/2014/main" id="{376ACA6A-43F5-9347-6368-DC7097E81D92}"/>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782778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lstStyle/>
          <a:p>
            <a:r>
              <a:rPr lang="cs-CZ" dirty="0">
                <a:latin typeface="Arial Nova"/>
              </a:rPr>
              <a:t>Jaké znáte způsoby zabezpečení zařízení?</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9138A8C3-9378-D0F5-D911-CDDC99182E15}"/>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237998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744609" y="2351330"/>
            <a:ext cx="9144000" cy="2387600"/>
          </a:xfrm>
        </p:spPr>
        <p:txBody>
          <a:bodyPr>
            <a:normAutofit fontScale="90000"/>
          </a:bodyPr>
          <a:lstStyle/>
          <a:p>
            <a:r>
              <a:rPr lang="cs-CZ" b="1" dirty="0">
                <a:solidFill>
                  <a:srgbClr val="9EBF0D"/>
                </a:solidFill>
                <a:latin typeface="Arial Nova"/>
              </a:rPr>
              <a:t>Zamknutí obrazovky</a:t>
            </a:r>
            <a:br>
              <a:rPr lang="cs-CZ" b="1" dirty="0">
                <a:solidFill>
                  <a:srgbClr val="9EBF0D"/>
                </a:solidFill>
                <a:latin typeface="Arial Nova"/>
              </a:rPr>
            </a:br>
            <a:r>
              <a:rPr lang="cs-CZ" b="1" dirty="0">
                <a:solidFill>
                  <a:srgbClr val="9EBF0D"/>
                </a:solidFill>
                <a:latin typeface="Arial Nova"/>
              </a:rPr>
              <a:t>Zamknutí </a:t>
            </a:r>
            <a:r>
              <a:rPr lang="cs-CZ" b="1" dirty="0" err="1">
                <a:solidFill>
                  <a:srgbClr val="9EBF0D"/>
                </a:solidFill>
                <a:latin typeface="Arial Nova"/>
              </a:rPr>
              <a:t>PINem</a:t>
            </a:r>
            <a:br>
              <a:rPr lang="cs-CZ" b="1" dirty="0">
                <a:solidFill>
                  <a:srgbClr val="9EBF0D"/>
                </a:solidFill>
                <a:latin typeface="Arial Nova"/>
              </a:rPr>
            </a:br>
            <a:r>
              <a:rPr lang="cs-CZ" b="1" dirty="0">
                <a:solidFill>
                  <a:srgbClr val="9EBF0D"/>
                </a:solidFill>
                <a:latin typeface="Arial Nova"/>
              </a:rPr>
              <a:t>Otisk prstu</a:t>
            </a:r>
            <a:br>
              <a:rPr lang="cs-CZ" b="1" dirty="0">
                <a:solidFill>
                  <a:srgbClr val="9EBF0D"/>
                </a:solidFill>
                <a:latin typeface="Arial Nova"/>
              </a:rPr>
            </a:br>
            <a:r>
              <a:rPr lang="cs-CZ" b="1" dirty="0">
                <a:solidFill>
                  <a:srgbClr val="9EBF0D"/>
                </a:solidFill>
                <a:latin typeface="Arial Nova"/>
              </a:rPr>
              <a:t>Zamknutí gestem</a:t>
            </a:r>
            <a:br>
              <a:rPr lang="cs-CZ" b="1" dirty="0">
                <a:solidFill>
                  <a:srgbClr val="9EBF0D"/>
                </a:solidFill>
                <a:latin typeface="Arial Nova"/>
              </a:rPr>
            </a:br>
            <a:r>
              <a:rPr lang="cs-CZ" b="1" dirty="0">
                <a:solidFill>
                  <a:srgbClr val="9EBF0D"/>
                </a:solidFill>
                <a:latin typeface="Arial Nova"/>
              </a:rPr>
              <a:t>Dvojité ověřování</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B1DE4DFB-A950-5DD0-6B80-A49DF927C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791" y="4738930"/>
            <a:ext cx="3144184" cy="1928141"/>
          </a:xfrm>
          <a:prstGeom prst="rect">
            <a:avLst/>
          </a:prstGeom>
          <a:ln>
            <a:solidFill>
              <a:schemeClr val="tx1"/>
            </a:solidFill>
          </a:ln>
        </p:spPr>
      </p:pic>
      <p:pic>
        <p:nvPicPr>
          <p:cNvPr id="4" name="Obrázek 3" descr="Obsah obrázku Písmo, logo, Grafika, text&#10;&#10;Popis se vygeneroval automaticky.">
            <a:extLst>
              <a:ext uri="{FF2B5EF4-FFF2-40B4-BE49-F238E27FC236}">
                <a16:creationId xmlns:a16="http://schemas.microsoft.com/office/drawing/2014/main" id="{42EA6199-E230-E682-CE48-8700D59F247D}"/>
              </a:ext>
            </a:extLst>
          </p:cNvPr>
          <p:cNvPicPr>
            <a:picLocks noChangeAspect="1"/>
          </p:cNvPicPr>
          <p:nvPr/>
        </p:nvPicPr>
        <p:blipFill>
          <a:blip r:embed="rId3"/>
          <a:stretch>
            <a:fillRect/>
          </a:stretch>
        </p:blipFill>
        <p:spPr>
          <a:xfrm>
            <a:off x="10429875" y="361950"/>
            <a:ext cx="1181100" cy="447675"/>
          </a:xfrm>
          <a:prstGeom prst="rect">
            <a:avLst/>
          </a:prstGeom>
        </p:spPr>
      </p:pic>
    </p:spTree>
    <p:extLst>
      <p:ext uri="{BB962C8B-B14F-4D97-AF65-F5344CB8AC3E}">
        <p14:creationId xmlns:p14="http://schemas.microsoft.com/office/powerpoint/2010/main" val="176463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normAutofit/>
          </a:bodyPr>
          <a:lstStyle/>
          <a:p>
            <a:r>
              <a:rPr lang="cs-CZ" dirty="0">
                <a:latin typeface="Arial Nova"/>
              </a:rPr>
              <a:t>Co je antivir?</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2D0B682C-8CFB-C254-3C14-3ECA68AD71E3}"/>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612955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760306" y="2235199"/>
            <a:ext cx="9144000" cy="2387600"/>
          </a:xfrm>
        </p:spPr>
        <p:txBody>
          <a:bodyPr>
            <a:noAutofit/>
          </a:bodyPr>
          <a:lstStyle/>
          <a:p>
            <a:r>
              <a:rPr lang="cs-CZ" sz="4400" b="1" dirty="0">
                <a:solidFill>
                  <a:srgbClr val="9EBF0D"/>
                </a:solidFill>
                <a:latin typeface="Arial Nova"/>
              </a:rPr>
              <a:t>Ochrana zařízení před viry, kontroluje všechny programy a soubory. Existují placené verze </a:t>
            </a:r>
            <a:br>
              <a:rPr lang="cs-CZ" sz="4400" b="1" dirty="0">
                <a:solidFill>
                  <a:srgbClr val="9EBF0D"/>
                </a:solidFill>
                <a:latin typeface="Arial Nova"/>
              </a:rPr>
            </a:br>
            <a:r>
              <a:rPr lang="cs-CZ" sz="4400" b="1" dirty="0">
                <a:solidFill>
                  <a:srgbClr val="9EBF0D"/>
                </a:solidFill>
                <a:latin typeface="Arial Nova"/>
              </a:rPr>
              <a:t>i verze zdarma, které bývají omezené na funkcích</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E7BD0062-5FEC-8F5D-114F-AA7A67208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533" y="3958877"/>
            <a:ext cx="2533998" cy="2533998"/>
          </a:xfrm>
          <a:prstGeom prst="rect">
            <a:avLst/>
          </a:prstGeom>
        </p:spPr>
      </p:pic>
      <p:pic>
        <p:nvPicPr>
          <p:cNvPr id="6" name="Obrázek 5" descr="Obsah obrázku Písmo, logo, Grafika, text&#10;&#10;Popis se vygeneroval automaticky.">
            <a:extLst>
              <a:ext uri="{FF2B5EF4-FFF2-40B4-BE49-F238E27FC236}">
                <a16:creationId xmlns:a16="http://schemas.microsoft.com/office/drawing/2014/main" id="{1C0B94F2-47E0-B97F-F655-A295DE33BB8C}"/>
              </a:ext>
            </a:extLst>
          </p:cNvPr>
          <p:cNvPicPr>
            <a:picLocks noChangeAspect="1"/>
          </p:cNvPicPr>
          <p:nvPr/>
        </p:nvPicPr>
        <p:blipFill>
          <a:blip r:embed="rId3"/>
          <a:stretch>
            <a:fillRect/>
          </a:stretch>
        </p:blipFill>
        <p:spPr>
          <a:xfrm>
            <a:off x="10401300" y="428625"/>
            <a:ext cx="1181100" cy="447675"/>
          </a:xfrm>
          <a:prstGeom prst="rect">
            <a:avLst/>
          </a:prstGeom>
        </p:spPr>
      </p:pic>
    </p:spTree>
    <p:extLst>
      <p:ext uri="{BB962C8B-B14F-4D97-AF65-F5344CB8AC3E}">
        <p14:creationId xmlns:p14="http://schemas.microsoft.com/office/powerpoint/2010/main" val="1515534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normAutofit/>
          </a:bodyPr>
          <a:lstStyle/>
          <a:p>
            <a:r>
              <a:rPr lang="cs-CZ" dirty="0">
                <a:latin typeface="Arial Nova"/>
              </a:rPr>
              <a:t>Do poznámkového bloku napište silné heslo</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39EEF807-BACF-A068-E17B-F6DEA1A04D84}"/>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403556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BC72D-7C06-6218-8872-C30BDC8C2D93}"/>
            </a:ext>
          </a:extLst>
        </p:cNvPr>
        <p:cNvGrpSpPr/>
        <p:nvPr/>
      </p:nvGrpSpPr>
      <p:grpSpPr>
        <a:xfrm>
          <a:off x="0" y="0"/>
          <a:ext cx="0" cy="0"/>
          <a:chOff x="0" y="0"/>
          <a:chExt cx="0" cy="0"/>
        </a:xfrm>
      </p:grpSpPr>
      <p:sp>
        <p:nvSpPr>
          <p:cNvPr id="5" name="Rectangle 6">
            <a:extLst>
              <a:ext uri="{FF2B5EF4-FFF2-40B4-BE49-F238E27FC236}">
                <a16:creationId xmlns:a16="http://schemas.microsoft.com/office/drawing/2014/main" id="{30626827-F7E8-175C-3BD6-9C2FC9C503C0}"/>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9E18D3E2-9C8D-DE1D-BCFA-211444F7B588}"/>
              </a:ext>
            </a:extLst>
          </p:cNvPr>
          <p:cNvSpPr>
            <a:spLocks noGrp="1"/>
          </p:cNvSpPr>
          <p:nvPr>
            <p:ph type="ctrTitle"/>
          </p:nvPr>
        </p:nvSpPr>
        <p:spPr/>
        <p:txBody>
          <a:bodyPr/>
          <a:lstStyle/>
          <a:p>
            <a:r>
              <a:rPr lang="cs-CZ" sz="3200" dirty="0">
                <a:solidFill>
                  <a:srgbClr val="9EBF0D"/>
                </a:solidFill>
                <a:latin typeface="Arial Nova"/>
                <a:ea typeface="Calibri Light"/>
                <a:cs typeface="Calibri Light"/>
              </a:rPr>
              <a:t>Lekce č. 2</a:t>
            </a:r>
            <a:br>
              <a:rPr lang="cs-CZ" sz="4800" b="1" dirty="0">
                <a:latin typeface="Arial Nova"/>
                <a:ea typeface="Calibri Light"/>
                <a:cs typeface="Calibri Light"/>
              </a:rPr>
            </a:br>
            <a:r>
              <a:rPr lang="cs-CZ" sz="3600" b="1" dirty="0">
                <a:latin typeface="Arial Nova"/>
                <a:ea typeface="Calibri Light"/>
                <a:cs typeface="Calibri Light"/>
              </a:rPr>
              <a:t>BEZPEČNOST A OCHRANA</a:t>
            </a:r>
          </a:p>
        </p:txBody>
      </p:sp>
      <p:pic>
        <p:nvPicPr>
          <p:cNvPr id="3" name="Obrázek 2" descr="Obsah obrázku Písmo, logo, Grafika, text&#10;&#10;Popis se vygeneroval automaticky.">
            <a:extLst>
              <a:ext uri="{FF2B5EF4-FFF2-40B4-BE49-F238E27FC236}">
                <a16:creationId xmlns:a16="http://schemas.microsoft.com/office/drawing/2014/main" id="{AF37800C-FEC2-7060-6E76-6076557DEFBD}"/>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99980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760306" y="2235199"/>
            <a:ext cx="9144000" cy="2387600"/>
          </a:xfrm>
        </p:spPr>
        <p:txBody>
          <a:bodyPr>
            <a:normAutofit fontScale="90000"/>
          </a:bodyPr>
          <a:lstStyle/>
          <a:p>
            <a:r>
              <a:rPr lang="cs-CZ" b="1" dirty="0">
                <a:solidFill>
                  <a:srgbClr val="9EBF0D"/>
                </a:solidFill>
                <a:latin typeface="Arial Nova"/>
              </a:rPr>
              <a:t>Minimálně 8 znaků, ideálně alespoň 12 znaků, střídání velkých, malých písmen, čísel a znaků</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FA6B4B98-1C9D-F194-1CC1-65B9CCE5FFC6}"/>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154358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581150" y="1522413"/>
            <a:ext cx="9144000" cy="2387600"/>
          </a:xfrm>
        </p:spPr>
        <p:txBody>
          <a:bodyPr>
            <a:normAutofit fontScale="90000"/>
          </a:bodyPr>
          <a:lstStyle/>
          <a:p>
            <a:r>
              <a:rPr lang="cs-CZ" dirty="0">
                <a:latin typeface="Arial Nova"/>
              </a:rPr>
              <a:t>Co jsou </a:t>
            </a:r>
            <a:r>
              <a:rPr lang="cs-CZ" dirty="0" err="1">
                <a:latin typeface="Arial Nova"/>
              </a:rPr>
              <a:t>fake</a:t>
            </a:r>
            <a:r>
              <a:rPr lang="cs-CZ" dirty="0">
                <a:latin typeface="Arial Nova"/>
              </a:rPr>
              <a:t> </a:t>
            </a:r>
            <a:r>
              <a:rPr lang="cs-CZ" dirty="0" err="1">
                <a:latin typeface="Arial Nova"/>
              </a:rPr>
              <a:t>news</a:t>
            </a:r>
            <a:r>
              <a:rPr lang="cs-CZ" dirty="0">
                <a:latin typeface="Arial Nova"/>
              </a:rPr>
              <a:t>? Jak se před podobnými věcmi bránit?</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7A3295E8-63BC-3B10-B1CB-A4DD2A816981}"/>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325535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976063" y="1762587"/>
            <a:ext cx="9144000" cy="2387600"/>
          </a:xfrm>
        </p:spPr>
        <p:txBody>
          <a:bodyPr>
            <a:noAutofit/>
          </a:bodyPr>
          <a:lstStyle/>
          <a:p>
            <a:r>
              <a:rPr lang="cs-CZ" sz="4400" b="1" dirty="0">
                <a:solidFill>
                  <a:srgbClr val="9EBF0D"/>
                </a:solidFill>
                <a:latin typeface="Arial Nova"/>
              </a:rPr>
              <a:t>Poplašné zprávy, mají škodit, vyvolávat chaos.</a:t>
            </a:r>
            <a:br>
              <a:rPr lang="cs-CZ" sz="4400" b="1" dirty="0">
                <a:solidFill>
                  <a:srgbClr val="9EBF0D"/>
                </a:solidFill>
                <a:latin typeface="Arial Nova"/>
              </a:rPr>
            </a:br>
            <a:r>
              <a:rPr lang="cs-CZ" sz="4400" b="1" dirty="0">
                <a:solidFill>
                  <a:srgbClr val="9EBF0D"/>
                </a:solidFill>
                <a:latin typeface="Arial Nova"/>
              </a:rPr>
              <a:t>Prevence – nevěřit všemu, ověřovat zdroje, vyhledávat autory</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D882F84-9C0E-0BC4-468B-63CDFB3245A1}"/>
              </a:ext>
            </a:extLst>
          </p:cNvPr>
          <p:cNvSpPr txBox="1">
            <a:spLocks/>
          </p:cNvSpPr>
          <p:nvPr/>
        </p:nvSpPr>
        <p:spPr>
          <a:xfrm>
            <a:off x="1976063" y="4240657"/>
            <a:ext cx="9596063" cy="2747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sz="1600" dirty="0">
                <a:solidFill>
                  <a:srgbClr val="5F5F5F"/>
                </a:solidFill>
                <a:latin typeface="Arial Nova"/>
              </a:rPr>
              <a:t>Předmět: BANKOMAT + PIN - Může to být užitečné...</a:t>
            </a:r>
            <a:br>
              <a:rPr lang="cs-CZ" sz="1600" dirty="0">
                <a:latin typeface="Arial Nova"/>
              </a:rPr>
            </a:br>
            <a:br>
              <a:rPr lang="cs-CZ" sz="1600" dirty="0">
                <a:latin typeface="Arial Nova"/>
              </a:rPr>
            </a:br>
            <a:r>
              <a:rPr lang="cs-CZ" sz="1600" dirty="0">
                <a:solidFill>
                  <a:srgbClr val="5F5F5F"/>
                </a:solidFill>
                <a:latin typeface="Arial Nova"/>
              </a:rPr>
              <a:t>Jakmile se ocitnete v situaci, kdy jste přinuceni násilníkem a musíte pod nátlakem vybrat peníze z Bankovního automatu, zadejte svůj PIN opačně: tzn. od konce - &gt; např. máte-li 1234 , tak zadáte 4321 a automat vám peníze přesto vydá, ale též současně přivolá policii, která vám přijede na pomoc.</a:t>
            </a:r>
            <a:br>
              <a:rPr lang="cs-CZ" sz="1600" dirty="0">
                <a:latin typeface="Arial Nova"/>
              </a:rPr>
            </a:br>
            <a:br>
              <a:rPr lang="cs-CZ" sz="1600" dirty="0">
                <a:latin typeface="Arial Nova"/>
              </a:rPr>
            </a:br>
            <a:r>
              <a:rPr lang="cs-CZ" sz="1600" dirty="0">
                <a:solidFill>
                  <a:srgbClr val="5F5F5F"/>
                </a:solidFill>
                <a:latin typeface="Arial Nova"/>
              </a:rPr>
              <a:t>Tato zpráva byla před nedávnem vysílána  v TV, přesto ji využili doposud jen 3 lidé, protože se o této skutečnosti mezi lidmi neví.</a:t>
            </a:r>
            <a:br>
              <a:rPr lang="cs-CZ" sz="1600" dirty="0">
                <a:latin typeface="Arial Nova"/>
              </a:rPr>
            </a:br>
            <a:br>
              <a:rPr lang="cs-CZ" sz="1600" dirty="0">
                <a:latin typeface="Arial Nova"/>
              </a:rPr>
            </a:br>
            <a:r>
              <a:rPr lang="cs-CZ" sz="1600" dirty="0">
                <a:solidFill>
                  <a:srgbClr val="5F5F5F"/>
                </a:solidFill>
                <a:latin typeface="Arial Nova"/>
              </a:rPr>
              <a:t>Přepošlete co nejvíce  lidem.</a:t>
            </a:r>
            <a:endParaRPr lang="cs-CZ" sz="1600" dirty="0">
              <a:latin typeface="Arial Nova"/>
            </a:endParaRPr>
          </a:p>
        </p:txBody>
      </p:sp>
      <p:pic>
        <p:nvPicPr>
          <p:cNvPr id="6" name="Obrázek 5" descr="Obsah obrázku Písmo, logo, Grafika, text&#10;&#10;Popis se vygeneroval automaticky.">
            <a:extLst>
              <a:ext uri="{FF2B5EF4-FFF2-40B4-BE49-F238E27FC236}">
                <a16:creationId xmlns:a16="http://schemas.microsoft.com/office/drawing/2014/main" id="{7BE2FF6C-6414-54E7-CC0C-3F5B633F424F}"/>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486262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normAutofit fontScale="90000"/>
          </a:bodyPr>
          <a:lstStyle/>
          <a:p>
            <a:r>
              <a:rPr lang="cs-CZ" dirty="0">
                <a:latin typeface="Arial Nova"/>
              </a:rPr>
              <a:t>Jaké znáte komunikační programy/aplikace a co všechno umí</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16B34684-D776-B6F4-661E-EEFD706344F6}"/>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458595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863047" y="2872196"/>
            <a:ext cx="9144000" cy="2387600"/>
          </a:xfrm>
        </p:spPr>
        <p:txBody>
          <a:bodyPr>
            <a:noAutofit/>
          </a:bodyPr>
          <a:lstStyle/>
          <a:p>
            <a:r>
              <a:rPr lang="cs-CZ" sz="4400" b="1" dirty="0">
                <a:solidFill>
                  <a:srgbClr val="9EBF0D"/>
                </a:solidFill>
                <a:latin typeface="Arial Nova"/>
              </a:rPr>
              <a:t>Messenger, </a:t>
            </a:r>
            <a:r>
              <a:rPr lang="cs-CZ" sz="4400" b="1" dirty="0" err="1">
                <a:solidFill>
                  <a:srgbClr val="9EBF0D"/>
                </a:solidFill>
                <a:latin typeface="Arial Nova"/>
              </a:rPr>
              <a:t>Whatsapp</a:t>
            </a:r>
            <a:r>
              <a:rPr lang="cs-CZ" sz="4400" b="1" dirty="0">
                <a:solidFill>
                  <a:srgbClr val="9EBF0D"/>
                </a:solidFill>
                <a:latin typeface="Arial Nova"/>
              </a:rPr>
              <a:t>, </a:t>
            </a:r>
            <a:r>
              <a:rPr lang="cs-CZ" sz="4400" b="1" dirty="0" err="1">
                <a:solidFill>
                  <a:srgbClr val="9EBF0D"/>
                </a:solidFill>
                <a:latin typeface="Arial Nova"/>
              </a:rPr>
              <a:t>Signal</a:t>
            </a:r>
            <a:r>
              <a:rPr lang="cs-CZ" sz="4400" b="1" dirty="0">
                <a:solidFill>
                  <a:srgbClr val="9EBF0D"/>
                </a:solidFill>
                <a:latin typeface="Arial Nova"/>
              </a:rPr>
              <a:t>, Telegram, Viber</a:t>
            </a:r>
            <a:br>
              <a:rPr lang="cs-CZ" sz="4400" b="1" dirty="0">
                <a:solidFill>
                  <a:srgbClr val="9EBF0D"/>
                </a:solidFill>
                <a:latin typeface="Arial Nova"/>
              </a:rPr>
            </a:br>
            <a:br>
              <a:rPr lang="cs-CZ" sz="4400" b="1" dirty="0">
                <a:solidFill>
                  <a:srgbClr val="9EBF0D"/>
                </a:solidFill>
                <a:latin typeface="Arial Nova"/>
              </a:rPr>
            </a:br>
            <a:r>
              <a:rPr lang="cs-CZ" sz="4400" b="1" dirty="0">
                <a:solidFill>
                  <a:srgbClr val="9EBF0D"/>
                </a:solidFill>
                <a:latin typeface="Arial Nova"/>
              </a:rPr>
              <a:t>Umí posílání zpráv, hovory, videohovory, posílání souborů</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60A71300-43CC-C086-A428-19FCA0BA82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85975" y="640804"/>
            <a:ext cx="687452" cy="687452"/>
          </a:xfrm>
          <a:prstGeom prst="rect">
            <a:avLst/>
          </a:prstGeom>
        </p:spPr>
      </p:pic>
      <p:pic>
        <p:nvPicPr>
          <p:cNvPr id="4" name="Obrázek 3">
            <a:extLst>
              <a:ext uri="{FF2B5EF4-FFF2-40B4-BE49-F238E27FC236}">
                <a16:creationId xmlns:a16="http://schemas.microsoft.com/office/drawing/2014/main" id="{860F9FB2-1727-820A-DD75-57976D2803D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48137" y="735772"/>
            <a:ext cx="687453" cy="687453"/>
          </a:xfrm>
          <a:prstGeom prst="rect">
            <a:avLst/>
          </a:prstGeom>
        </p:spPr>
      </p:pic>
      <p:pic>
        <p:nvPicPr>
          <p:cNvPr id="6" name="Obrázek 5">
            <a:extLst>
              <a:ext uri="{FF2B5EF4-FFF2-40B4-BE49-F238E27FC236}">
                <a16:creationId xmlns:a16="http://schemas.microsoft.com/office/drawing/2014/main" id="{F8E0F0DB-378A-7610-9579-528FC5E616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426196" y="640804"/>
            <a:ext cx="687453" cy="687453"/>
          </a:xfrm>
          <a:prstGeom prst="rect">
            <a:avLst/>
          </a:prstGeom>
        </p:spPr>
      </p:pic>
      <p:pic>
        <p:nvPicPr>
          <p:cNvPr id="8" name="Obrázek 7" descr="Obsah obrázku Písmo, logo, Grafika, text&#10;&#10;Popis se vygeneroval automaticky.">
            <a:extLst>
              <a:ext uri="{FF2B5EF4-FFF2-40B4-BE49-F238E27FC236}">
                <a16:creationId xmlns:a16="http://schemas.microsoft.com/office/drawing/2014/main" id="{84F98380-7611-A121-6484-FE7F1635C5B3}"/>
              </a:ext>
            </a:extLst>
          </p:cNvPr>
          <p:cNvPicPr>
            <a:picLocks noChangeAspect="1"/>
          </p:cNvPicPr>
          <p:nvPr/>
        </p:nvPicPr>
        <p:blipFill>
          <a:blip r:embed="rId8"/>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133268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normAutofit fontScale="90000"/>
          </a:bodyPr>
          <a:lstStyle/>
          <a:p>
            <a:r>
              <a:rPr lang="cs-CZ" dirty="0">
                <a:latin typeface="Arial Nova"/>
              </a:rPr>
              <a:t>Uveďte alespoň jednu sociální síť – a co to vlastně jsou sociální sítě?</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10FFE9D1-4C8F-BA7F-5F44-04DA4DCB2F60}"/>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618657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863047" y="2872196"/>
            <a:ext cx="9144000" cy="2387600"/>
          </a:xfrm>
        </p:spPr>
        <p:txBody>
          <a:bodyPr>
            <a:noAutofit/>
          </a:bodyPr>
          <a:lstStyle/>
          <a:p>
            <a:r>
              <a:rPr lang="cs-CZ" sz="4400" b="1" dirty="0">
                <a:solidFill>
                  <a:srgbClr val="9EBF0D"/>
                </a:solidFill>
                <a:latin typeface="Arial Nova"/>
              </a:rPr>
              <a:t>Např. Facebook, Instagram, Twitter, LinkedIn</a:t>
            </a:r>
            <a:br>
              <a:rPr lang="cs-CZ" sz="4400" b="1" dirty="0">
                <a:solidFill>
                  <a:srgbClr val="9EBF0D"/>
                </a:solidFill>
                <a:latin typeface="Arial Nova"/>
              </a:rPr>
            </a:br>
            <a:br>
              <a:rPr lang="cs-CZ" sz="4400" b="1" dirty="0">
                <a:solidFill>
                  <a:srgbClr val="9EBF0D"/>
                </a:solidFill>
                <a:latin typeface="Arial Nova"/>
              </a:rPr>
            </a:br>
            <a:r>
              <a:rPr lang="cs-CZ" sz="4400" b="1" dirty="0">
                <a:solidFill>
                  <a:srgbClr val="9EBF0D"/>
                </a:solidFill>
                <a:latin typeface="Arial Nova"/>
              </a:rPr>
              <a:t>Prostor, kde po registraci můžeme sdílet vlastní obsah, názory, fotky a další</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B41034FA-1702-B233-BFF1-AA09B9F1CA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6568" y="1086619"/>
            <a:ext cx="1236032" cy="1236032"/>
          </a:xfrm>
          <a:prstGeom prst="rect">
            <a:avLst/>
          </a:prstGeom>
        </p:spPr>
      </p:pic>
      <p:pic>
        <p:nvPicPr>
          <p:cNvPr id="4" name="Obrázek 3">
            <a:extLst>
              <a:ext uri="{FF2B5EF4-FFF2-40B4-BE49-F238E27FC236}">
                <a16:creationId xmlns:a16="http://schemas.microsoft.com/office/drawing/2014/main" id="{11D3ECE8-EE4E-A285-5E8B-E7A9DD113E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222786" y="912238"/>
            <a:ext cx="1764803" cy="1584794"/>
          </a:xfrm>
          <a:prstGeom prst="rect">
            <a:avLst/>
          </a:prstGeom>
        </p:spPr>
      </p:pic>
      <p:pic>
        <p:nvPicPr>
          <p:cNvPr id="7" name="Obrázek 6" descr="Obsah obrázku Písmo, logo, Grafika, text&#10;&#10;Popis se vygeneroval automaticky.">
            <a:extLst>
              <a:ext uri="{FF2B5EF4-FFF2-40B4-BE49-F238E27FC236}">
                <a16:creationId xmlns:a16="http://schemas.microsoft.com/office/drawing/2014/main" id="{DB0F24FA-CF8D-3BEA-6C23-E034337E0B9F}"/>
              </a:ext>
            </a:extLst>
          </p:cNvPr>
          <p:cNvPicPr>
            <a:picLocks noChangeAspect="1"/>
          </p:cNvPicPr>
          <p:nvPr/>
        </p:nvPicPr>
        <p:blipFill>
          <a:blip r:embed="rId6"/>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611170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normAutofit fontScale="90000"/>
          </a:bodyPr>
          <a:lstStyle/>
          <a:p>
            <a:r>
              <a:rPr lang="cs-CZ" dirty="0">
                <a:latin typeface="Arial Nova"/>
              </a:rPr>
              <a:t>Co je </a:t>
            </a:r>
            <a:r>
              <a:rPr lang="cs-CZ" dirty="0" err="1">
                <a:latin typeface="Arial Nova"/>
              </a:rPr>
              <a:t>kybergrooming</a:t>
            </a:r>
            <a:r>
              <a:rPr lang="cs-CZ" dirty="0">
                <a:latin typeface="Arial Nova"/>
              </a:rPr>
              <a:t>?</a:t>
            </a:r>
            <a:br>
              <a:rPr lang="cs-CZ" dirty="0">
                <a:latin typeface="Arial Nova"/>
              </a:rPr>
            </a:br>
            <a:r>
              <a:rPr lang="cs-CZ" dirty="0">
                <a:latin typeface="Arial Nova"/>
              </a:rPr>
              <a:t>Jak uchránit dítě před nebezpečím na internetu?</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DEE10D61-57FB-DCE6-A75B-321EABD0D02C}"/>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087911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883595" y="3560564"/>
            <a:ext cx="9144000" cy="2387600"/>
          </a:xfrm>
        </p:spPr>
        <p:txBody>
          <a:bodyPr>
            <a:noAutofit/>
          </a:bodyPr>
          <a:lstStyle/>
          <a:p>
            <a:r>
              <a:rPr lang="cs-CZ" sz="4400" b="1" dirty="0">
                <a:solidFill>
                  <a:srgbClr val="9EBF0D"/>
                </a:solidFill>
                <a:latin typeface="Arial Nova"/>
              </a:rPr>
              <a:t>Snaha o manipulaci v online prostoru za účelem nalákat oběť, aby přišla na osobní schůzku</a:t>
            </a:r>
            <a:br>
              <a:rPr lang="cs-CZ" sz="4400" b="1" dirty="0">
                <a:solidFill>
                  <a:srgbClr val="9EBF0D"/>
                </a:solidFill>
                <a:latin typeface="Arial Nova"/>
              </a:rPr>
            </a:br>
            <a:br>
              <a:rPr lang="cs-CZ" sz="4400" b="1" dirty="0">
                <a:solidFill>
                  <a:srgbClr val="9EBF0D"/>
                </a:solidFill>
                <a:latin typeface="Arial Nova"/>
              </a:rPr>
            </a:br>
            <a:r>
              <a:rPr lang="cs-CZ" sz="4400" b="1" dirty="0">
                <a:solidFill>
                  <a:srgbClr val="9EBF0D"/>
                </a:solidFill>
                <a:latin typeface="Arial Nova"/>
              </a:rPr>
              <a:t>Mluvit s dětmi o tématu, kontrolovat, na jaké weby chodí, vysvětlovat rizika a následky</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A02AFABC-8D30-BD01-1896-7E7B803874FC}"/>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821550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p:txBody>
          <a:bodyPr>
            <a:normAutofit/>
          </a:bodyPr>
          <a:lstStyle/>
          <a:p>
            <a:r>
              <a:rPr lang="cs-CZ" dirty="0">
                <a:latin typeface="Arial Nova"/>
              </a:rPr>
              <a:t>Co je e-recept?</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C0F86EE1-6053-E228-F52E-F13A2C3D27FD}"/>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35650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1B639-25D1-767C-1124-3224E63A1751}"/>
              </a:ext>
            </a:extLst>
          </p:cNvPr>
          <p:cNvSpPr>
            <a:spLocks noGrp="1"/>
          </p:cNvSpPr>
          <p:nvPr>
            <p:ph type="title"/>
          </p:nvPr>
        </p:nvSpPr>
        <p:spPr>
          <a:xfrm>
            <a:off x="412532" y="333594"/>
            <a:ext cx="10515600" cy="1325563"/>
          </a:xfrm>
        </p:spPr>
        <p:txBody>
          <a:bodyPr>
            <a:normAutofit/>
          </a:bodyPr>
          <a:lstStyle/>
          <a:p>
            <a:r>
              <a:rPr lang="cs-CZ" sz="2400" b="1" dirty="0">
                <a:latin typeface="Arial Nova"/>
              </a:rPr>
              <a:t>Lekce č. 2: BEZPEČNOST A OCHRANA</a:t>
            </a:r>
          </a:p>
        </p:txBody>
      </p:sp>
      <p:sp>
        <p:nvSpPr>
          <p:cNvPr id="4" name="Obdélník 3">
            <a:extLst>
              <a:ext uri="{FF2B5EF4-FFF2-40B4-BE49-F238E27FC236}">
                <a16:creationId xmlns:a16="http://schemas.microsoft.com/office/drawing/2014/main" id="{A0B0698F-A56E-6FBA-B7DA-5F18350E3F9D}"/>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617B47B4-A2E7-177A-30E7-BE3CFE884858}"/>
              </a:ext>
            </a:extLst>
          </p:cNvPr>
          <p:cNvSpPr>
            <a:spLocks noGrp="1"/>
          </p:cNvSpPr>
          <p:nvPr>
            <p:ph idx="1"/>
          </p:nvPr>
        </p:nvSpPr>
        <p:spPr/>
        <p:txBody>
          <a:bodyPr>
            <a:normAutofit/>
          </a:bodyPr>
          <a:lstStyle/>
          <a:p>
            <a:r>
              <a:rPr lang="cs-CZ" dirty="0">
                <a:latin typeface="Arial Nova"/>
              </a:rPr>
              <a:t>Diskuze: BEZPEČNOST V ONLINE x OFFLINE PROSTŘEDÍ</a:t>
            </a:r>
          </a:p>
          <a:p>
            <a:endParaRPr lang="cs-CZ" dirty="0">
              <a:latin typeface="Arial Nova"/>
            </a:endParaRPr>
          </a:p>
          <a:p>
            <a:r>
              <a:rPr lang="cs-CZ" dirty="0">
                <a:latin typeface="Arial Nova"/>
              </a:rPr>
              <a:t>Diskuze: Co je pro mě bezpečné heslo, jaká hesla volím?</a:t>
            </a:r>
          </a:p>
          <a:p>
            <a:endParaRPr lang="cs-CZ" dirty="0">
              <a:latin typeface="Arial Nova"/>
            </a:endParaRPr>
          </a:p>
          <a:p>
            <a:r>
              <a:rPr lang="cs-CZ" dirty="0">
                <a:latin typeface="Arial Nova"/>
              </a:rPr>
              <a:t>Diskuze: Zkušenosti s antivirovými programy</a:t>
            </a:r>
          </a:p>
        </p:txBody>
      </p:sp>
      <p:pic>
        <p:nvPicPr>
          <p:cNvPr id="5" name="Obrázek 4" descr="Obsah obrázku Písmo, logo, Grafika, text&#10;&#10;Popis se vygeneroval automaticky.">
            <a:extLst>
              <a:ext uri="{FF2B5EF4-FFF2-40B4-BE49-F238E27FC236}">
                <a16:creationId xmlns:a16="http://schemas.microsoft.com/office/drawing/2014/main" id="{77FC03BD-7063-55CD-4072-824364E0BF1B}"/>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3286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2245434" y="1331548"/>
            <a:ext cx="8853376" cy="2387600"/>
          </a:xfrm>
        </p:spPr>
        <p:txBody>
          <a:bodyPr>
            <a:normAutofit fontScale="90000"/>
          </a:bodyPr>
          <a:lstStyle/>
          <a:p>
            <a:r>
              <a:rPr lang="cs-CZ" b="1" dirty="0">
                <a:solidFill>
                  <a:srgbClr val="9EBF0D"/>
                </a:solidFill>
                <a:latin typeface="Arial Nova"/>
              </a:rPr>
              <a:t>Recept na vydání léků, který nám lékař zašle formou </a:t>
            </a:r>
            <a:r>
              <a:rPr lang="cs-CZ" b="1" dirty="0" err="1">
                <a:solidFill>
                  <a:srgbClr val="9EBF0D"/>
                </a:solidFill>
                <a:latin typeface="Arial Nova"/>
              </a:rPr>
              <a:t>sms</a:t>
            </a:r>
            <a:r>
              <a:rPr lang="cs-CZ" b="1" dirty="0">
                <a:solidFill>
                  <a:srgbClr val="9EBF0D"/>
                </a:solidFill>
                <a:latin typeface="Arial Nova"/>
              </a:rPr>
              <a:t>, QR kódem do aplikace nebo emailem</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B8C9A007-4641-4FC2-6B48-941015F043C0}"/>
              </a:ext>
            </a:extLst>
          </p:cNvPr>
          <p:cNvPicPr>
            <a:picLocks noChangeAspect="1"/>
          </p:cNvPicPr>
          <p:nvPr/>
        </p:nvPicPr>
        <p:blipFill>
          <a:blip r:embed="rId2"/>
          <a:stretch>
            <a:fillRect/>
          </a:stretch>
        </p:blipFill>
        <p:spPr>
          <a:xfrm>
            <a:off x="676514" y="3652558"/>
            <a:ext cx="3307175" cy="3136520"/>
          </a:xfrm>
          <a:prstGeom prst="rect">
            <a:avLst/>
          </a:prstGeom>
        </p:spPr>
      </p:pic>
      <p:pic>
        <p:nvPicPr>
          <p:cNvPr id="6" name="Obrázek 5" descr="Obsah obrázku Písmo, logo, Grafika, text&#10;&#10;Popis se vygeneroval automaticky.">
            <a:extLst>
              <a:ext uri="{FF2B5EF4-FFF2-40B4-BE49-F238E27FC236}">
                <a16:creationId xmlns:a16="http://schemas.microsoft.com/office/drawing/2014/main" id="{0F8D458A-CEAF-216A-DBDC-F6F3757E0525}"/>
              </a:ext>
            </a:extLst>
          </p:cNvPr>
          <p:cNvPicPr>
            <a:picLocks noChangeAspect="1"/>
          </p:cNvPicPr>
          <p:nvPr/>
        </p:nvPicPr>
        <p:blipFill>
          <a:blip r:embed="rId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741872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524000" y="1759360"/>
            <a:ext cx="9144000" cy="2387600"/>
          </a:xfrm>
        </p:spPr>
        <p:txBody>
          <a:bodyPr>
            <a:normAutofit/>
          </a:bodyPr>
          <a:lstStyle/>
          <a:p>
            <a:r>
              <a:rPr lang="cs-CZ" dirty="0">
                <a:latin typeface="Arial Nova"/>
              </a:rPr>
              <a:t>Jak přenášíme velké soubory mezi zařízeními?</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35E587BE-EDE0-51A8-9E15-FCF81234798A}"/>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2075522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2017159" y="1433814"/>
            <a:ext cx="9144000" cy="2387600"/>
          </a:xfrm>
        </p:spPr>
        <p:txBody>
          <a:bodyPr>
            <a:noAutofit/>
          </a:bodyPr>
          <a:lstStyle/>
          <a:p>
            <a:r>
              <a:rPr lang="cs-CZ" sz="4400" b="1" dirty="0">
                <a:solidFill>
                  <a:srgbClr val="9EBF0D"/>
                </a:solidFill>
                <a:latin typeface="Arial Nova"/>
              </a:rPr>
              <a:t>Na externích discích (USB disk, externí disk, paměťová karta)</a:t>
            </a:r>
            <a:br>
              <a:rPr lang="cs-CZ" sz="4400" b="1" dirty="0">
                <a:solidFill>
                  <a:srgbClr val="9EBF0D"/>
                </a:solidFill>
                <a:latin typeface="Arial Nova"/>
              </a:rPr>
            </a:br>
            <a:r>
              <a:rPr lang="cs-CZ" sz="4400" b="1" dirty="0">
                <a:solidFill>
                  <a:srgbClr val="9EBF0D"/>
                </a:solidFill>
                <a:latin typeface="Arial Nova"/>
              </a:rPr>
              <a:t>nebo online, např. uschovna.cz</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ACF33EB1-EC26-C802-7D7A-60D444970945}"/>
              </a:ext>
            </a:extLst>
          </p:cNvPr>
          <p:cNvPicPr>
            <a:picLocks noChangeAspect="1"/>
          </p:cNvPicPr>
          <p:nvPr/>
        </p:nvPicPr>
        <p:blipFill>
          <a:blip r:embed="rId2"/>
          <a:stretch>
            <a:fillRect/>
          </a:stretch>
        </p:blipFill>
        <p:spPr>
          <a:xfrm>
            <a:off x="7534086" y="3997621"/>
            <a:ext cx="3627073" cy="2312564"/>
          </a:xfrm>
          <a:prstGeom prst="rect">
            <a:avLst/>
          </a:prstGeom>
        </p:spPr>
      </p:pic>
      <p:pic>
        <p:nvPicPr>
          <p:cNvPr id="4" name="Obrázek 3">
            <a:extLst>
              <a:ext uri="{FF2B5EF4-FFF2-40B4-BE49-F238E27FC236}">
                <a16:creationId xmlns:a16="http://schemas.microsoft.com/office/drawing/2014/main" id="{724CECF8-2ADE-6FC2-F8A6-5B051D6D50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7739" y="4161034"/>
            <a:ext cx="3140352" cy="1824021"/>
          </a:xfrm>
          <a:prstGeom prst="rect">
            <a:avLst/>
          </a:prstGeom>
        </p:spPr>
      </p:pic>
      <p:pic>
        <p:nvPicPr>
          <p:cNvPr id="7" name="Obrázek 6" descr="Obsah obrázku Písmo, logo, Grafika, text&#10;&#10;Popis se vygeneroval automaticky.">
            <a:extLst>
              <a:ext uri="{FF2B5EF4-FFF2-40B4-BE49-F238E27FC236}">
                <a16:creationId xmlns:a16="http://schemas.microsoft.com/office/drawing/2014/main" id="{9364FAE7-213C-F888-8BC9-1FFBFE788D55}"/>
              </a:ext>
            </a:extLst>
          </p:cNvPr>
          <p:cNvPicPr>
            <a:picLocks noChangeAspect="1"/>
          </p:cNvPicPr>
          <p:nvPr/>
        </p:nvPicPr>
        <p:blipFill>
          <a:blip r:embed="rId5"/>
          <a:stretch>
            <a:fillRect/>
          </a:stretch>
        </p:blipFill>
        <p:spPr>
          <a:xfrm>
            <a:off x="10496550" y="400050"/>
            <a:ext cx="1181100" cy="447675"/>
          </a:xfrm>
          <a:prstGeom prst="rect">
            <a:avLst/>
          </a:prstGeom>
        </p:spPr>
      </p:pic>
    </p:spTree>
    <p:extLst>
      <p:ext uri="{BB962C8B-B14F-4D97-AF65-F5344CB8AC3E}">
        <p14:creationId xmlns:p14="http://schemas.microsoft.com/office/powerpoint/2010/main" val="1153661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524000" y="1759360"/>
            <a:ext cx="9144000" cy="2387600"/>
          </a:xfrm>
        </p:spPr>
        <p:txBody>
          <a:bodyPr>
            <a:normAutofit/>
          </a:bodyPr>
          <a:lstStyle/>
          <a:p>
            <a:r>
              <a:rPr lang="cs-CZ" sz="4800" dirty="0">
                <a:latin typeface="Arial Nova"/>
              </a:rPr>
              <a:t>Jaké známe programy pro tvorbu textů a práci s čísly? </a:t>
            </a:r>
            <a:br>
              <a:rPr lang="cs-CZ" sz="4800" dirty="0">
                <a:latin typeface="Arial Nova"/>
              </a:rPr>
            </a:br>
            <a:r>
              <a:rPr lang="cs-CZ" sz="4800" dirty="0">
                <a:latin typeface="Arial Nova"/>
              </a:rPr>
              <a:t>Co programy umí?</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E783C85D-27D3-7CE4-F4C9-F39ED10118D9}"/>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4151377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904143" y="2625616"/>
            <a:ext cx="9144000" cy="2387600"/>
          </a:xfrm>
        </p:spPr>
        <p:txBody>
          <a:bodyPr>
            <a:noAutofit/>
          </a:bodyPr>
          <a:lstStyle/>
          <a:p>
            <a:r>
              <a:rPr lang="cs-CZ" sz="3600" b="1" dirty="0">
                <a:solidFill>
                  <a:srgbClr val="9EBF0D"/>
                </a:solidFill>
                <a:latin typeface="Arial Nova"/>
              </a:rPr>
              <a:t>Programy Office: Word, Excel,</a:t>
            </a:r>
            <a:br>
              <a:rPr lang="cs-CZ" sz="3600" b="1" dirty="0">
                <a:solidFill>
                  <a:srgbClr val="9EBF0D"/>
                </a:solidFill>
                <a:latin typeface="Arial Nova"/>
              </a:rPr>
            </a:br>
            <a:r>
              <a:rPr lang="cs-CZ" sz="3600" b="1" dirty="0">
                <a:solidFill>
                  <a:srgbClr val="9EBF0D"/>
                </a:solidFill>
                <a:latin typeface="Arial Nova"/>
              </a:rPr>
              <a:t>existují i jejich verze zdarma s odlišným názvem, vzhledem a funkcemi</a:t>
            </a:r>
            <a:br>
              <a:rPr lang="cs-CZ" sz="3600" b="1" dirty="0">
                <a:solidFill>
                  <a:srgbClr val="9EBF0D"/>
                </a:solidFill>
                <a:latin typeface="Arial Nova"/>
              </a:rPr>
            </a:br>
            <a:br>
              <a:rPr lang="cs-CZ" sz="3600" b="1" dirty="0">
                <a:solidFill>
                  <a:srgbClr val="9EBF0D"/>
                </a:solidFill>
                <a:latin typeface="Arial Nova"/>
              </a:rPr>
            </a:br>
            <a:r>
              <a:rPr lang="cs-CZ" sz="3600" b="1" dirty="0">
                <a:solidFill>
                  <a:srgbClr val="9EBF0D"/>
                </a:solidFill>
                <a:latin typeface="Arial Nova"/>
              </a:rPr>
              <a:t>Můžeme v nich např. vytvářet životopisy podle šablon, vytvářet vzorce pro výpočty apod.</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7FC4D035-FA0D-4CE7-B057-E5F8DDA1C9D2}"/>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39158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524000" y="1759360"/>
            <a:ext cx="9144000" cy="2387600"/>
          </a:xfrm>
        </p:spPr>
        <p:txBody>
          <a:bodyPr>
            <a:noAutofit/>
          </a:bodyPr>
          <a:lstStyle/>
          <a:p>
            <a:r>
              <a:rPr lang="cs-CZ" sz="4400" dirty="0">
                <a:latin typeface="Arial Nova"/>
              </a:rPr>
              <a:t>Uveďte webové stránky, přes které lze hledat zaměstnání.</a:t>
            </a:r>
            <a:br>
              <a:rPr lang="cs-CZ" sz="4400" dirty="0">
                <a:latin typeface="Arial Nova"/>
              </a:rPr>
            </a:br>
            <a:r>
              <a:rPr lang="cs-CZ" sz="4400" dirty="0">
                <a:latin typeface="Arial Nova"/>
              </a:rPr>
              <a:t>Jaké funkce navíc ještě některé </a:t>
            </a:r>
            <a:br>
              <a:rPr lang="cs-CZ" sz="4400" dirty="0">
                <a:latin typeface="Arial Nova"/>
              </a:rPr>
            </a:br>
            <a:r>
              <a:rPr lang="cs-CZ" sz="4400" dirty="0">
                <a:latin typeface="Arial Nova"/>
              </a:rPr>
              <a:t>z nich mají?</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CAB10135-B664-8293-F60C-32E1C4AC1610}"/>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966237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955513" y="1352667"/>
            <a:ext cx="9144000" cy="2387600"/>
          </a:xfrm>
        </p:spPr>
        <p:txBody>
          <a:bodyPr>
            <a:noAutofit/>
          </a:bodyPr>
          <a:lstStyle/>
          <a:p>
            <a:r>
              <a:rPr lang="cs-CZ" sz="3600" b="1" dirty="0">
                <a:solidFill>
                  <a:srgbClr val="9EBF0D"/>
                </a:solidFill>
                <a:latin typeface="Arial Nova"/>
              </a:rPr>
              <a:t>Např. práce.cz, profesia.cz, jobs.cz</a:t>
            </a:r>
            <a:br>
              <a:rPr lang="cs-CZ" sz="3600" b="1" dirty="0">
                <a:solidFill>
                  <a:srgbClr val="9EBF0D"/>
                </a:solidFill>
                <a:latin typeface="Arial Nova"/>
              </a:rPr>
            </a:br>
            <a:br>
              <a:rPr lang="cs-CZ" sz="3600" b="1" dirty="0">
                <a:solidFill>
                  <a:srgbClr val="9EBF0D"/>
                </a:solidFill>
                <a:latin typeface="Arial Nova"/>
              </a:rPr>
            </a:br>
            <a:r>
              <a:rPr lang="cs-CZ" sz="3600" b="1" dirty="0">
                <a:solidFill>
                  <a:srgbClr val="9EBF0D"/>
                </a:solidFill>
                <a:latin typeface="Arial Nova"/>
              </a:rPr>
              <a:t>Po založení účtu si můžeme sestavit životopis, přečíst si tipy na psaní motivačních dopisů, nabídku lze filtrovat.</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8A833589-DDAD-45CB-5B1F-0258E2DD4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939" y="4075043"/>
            <a:ext cx="4887149" cy="2543709"/>
          </a:xfrm>
          <a:prstGeom prst="rect">
            <a:avLst/>
          </a:prstGeom>
        </p:spPr>
      </p:pic>
      <p:pic>
        <p:nvPicPr>
          <p:cNvPr id="6" name="Obrázek 5" descr="Obsah obrázku Písmo, logo, Grafika, text&#10;&#10;Popis se vygeneroval automaticky.">
            <a:extLst>
              <a:ext uri="{FF2B5EF4-FFF2-40B4-BE49-F238E27FC236}">
                <a16:creationId xmlns:a16="http://schemas.microsoft.com/office/drawing/2014/main" id="{66A5323E-5C5F-F30B-9770-A1D99A883BD8}"/>
              </a:ext>
            </a:extLst>
          </p:cNvPr>
          <p:cNvPicPr>
            <a:picLocks noChangeAspect="1"/>
          </p:cNvPicPr>
          <p:nvPr/>
        </p:nvPicPr>
        <p:blipFill>
          <a:blip r:embed="rId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3156800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2BDFF-6149-404D-8E57-7E125697E042}"/>
              </a:ext>
            </a:extLst>
          </p:cNvPr>
          <p:cNvSpPr>
            <a:spLocks noGrp="1"/>
          </p:cNvSpPr>
          <p:nvPr>
            <p:ph type="ctrTitle"/>
          </p:nvPr>
        </p:nvSpPr>
        <p:spPr>
          <a:xfrm>
            <a:off x="1524000" y="1759360"/>
            <a:ext cx="9144000" cy="2387600"/>
          </a:xfrm>
        </p:spPr>
        <p:txBody>
          <a:bodyPr>
            <a:normAutofit/>
          </a:bodyPr>
          <a:lstStyle/>
          <a:p>
            <a:r>
              <a:rPr lang="cs-CZ" dirty="0">
                <a:latin typeface="Arial Nova"/>
              </a:rPr>
              <a:t>Jak lze platit na internetu?</a:t>
            </a:r>
          </a:p>
        </p:txBody>
      </p:sp>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Písmo, logo, Grafika, text&#10;&#10;Popis se vygeneroval automaticky.">
            <a:extLst>
              <a:ext uri="{FF2B5EF4-FFF2-40B4-BE49-F238E27FC236}">
                <a16:creationId xmlns:a16="http://schemas.microsoft.com/office/drawing/2014/main" id="{D43BE45A-C25E-7B86-16A4-217C79AB0B5B}"/>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938479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EFE8B7D-2514-9D82-EEE9-34DD250E0654}"/>
              </a:ext>
            </a:extLst>
          </p:cNvPr>
          <p:cNvSpPr/>
          <p:nvPr/>
        </p:nvSpPr>
        <p:spPr>
          <a:xfrm rot="16200000" flipV="1">
            <a:off x="-3200865" y="3200865"/>
            <a:ext cx="6858000" cy="456269"/>
          </a:xfrm>
          <a:prstGeom prst="rect">
            <a:avLst/>
          </a:prstGeom>
          <a:solidFill>
            <a:srgbClr val="9E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71B175DF-F36B-8140-2978-354ED73F0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37" y="1537271"/>
            <a:ext cx="10788125" cy="3783458"/>
          </a:xfrm>
          <a:prstGeom prst="rect">
            <a:avLst/>
          </a:prstGeom>
        </p:spPr>
      </p:pic>
      <p:pic>
        <p:nvPicPr>
          <p:cNvPr id="3" name="Obrázek 2" descr="Obsah obrázku Písmo, logo, Grafika, text&#10;&#10;Popis se vygeneroval automaticky.">
            <a:extLst>
              <a:ext uri="{FF2B5EF4-FFF2-40B4-BE49-F238E27FC236}">
                <a16:creationId xmlns:a16="http://schemas.microsoft.com/office/drawing/2014/main" id="{2590BAD4-AABA-1F8A-D9E5-4D4C64D74DC7}"/>
              </a:ext>
            </a:extLst>
          </p:cNvPr>
          <p:cNvPicPr>
            <a:picLocks noChangeAspect="1"/>
          </p:cNvPicPr>
          <p:nvPr/>
        </p:nvPicPr>
        <p:blipFill>
          <a:blip r:embed="rId3"/>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407879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1B639-25D1-767C-1124-3224E63A1751}"/>
              </a:ext>
            </a:extLst>
          </p:cNvPr>
          <p:cNvSpPr>
            <a:spLocks noGrp="1"/>
          </p:cNvSpPr>
          <p:nvPr>
            <p:ph type="title"/>
          </p:nvPr>
        </p:nvSpPr>
        <p:spPr>
          <a:xfrm>
            <a:off x="412532" y="333594"/>
            <a:ext cx="10515600" cy="1325563"/>
          </a:xfrm>
        </p:spPr>
        <p:txBody>
          <a:bodyPr>
            <a:normAutofit/>
          </a:bodyPr>
          <a:lstStyle/>
          <a:p>
            <a:r>
              <a:rPr lang="cs-CZ" sz="2400" b="1" dirty="0">
                <a:latin typeface="Arial Nova"/>
              </a:rPr>
              <a:t>Lekce č. 2: BEZPEČNOST A OCHRANA</a:t>
            </a:r>
          </a:p>
        </p:txBody>
      </p:sp>
      <p:sp>
        <p:nvSpPr>
          <p:cNvPr id="4" name="Obdélník 3">
            <a:extLst>
              <a:ext uri="{FF2B5EF4-FFF2-40B4-BE49-F238E27FC236}">
                <a16:creationId xmlns:a16="http://schemas.microsoft.com/office/drawing/2014/main" id="{A0B0698F-A56E-6FBA-B7DA-5F18350E3F9D}"/>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617B47B4-A2E7-177A-30E7-BE3CFE884858}"/>
              </a:ext>
            </a:extLst>
          </p:cNvPr>
          <p:cNvSpPr>
            <a:spLocks noGrp="1"/>
          </p:cNvSpPr>
          <p:nvPr>
            <p:ph idx="1"/>
          </p:nvPr>
        </p:nvSpPr>
        <p:spPr>
          <a:xfrm>
            <a:off x="838200" y="1420890"/>
            <a:ext cx="10515600" cy="5103515"/>
          </a:xfrm>
        </p:spPr>
        <p:txBody>
          <a:bodyPr>
            <a:noAutofit/>
          </a:bodyPr>
          <a:lstStyle/>
          <a:p>
            <a:pPr marL="0" indent="0">
              <a:buNone/>
            </a:pPr>
            <a:r>
              <a:rPr lang="cs-CZ" sz="2000" b="1" dirty="0">
                <a:latin typeface="Arial Nova"/>
              </a:rPr>
              <a:t>ÚTOKY NA UŽIVATELE</a:t>
            </a:r>
          </a:p>
          <a:p>
            <a:r>
              <a:rPr lang="cs-CZ" sz="1200" b="1" dirty="0">
                <a:latin typeface="Arial Nova"/>
              </a:rPr>
              <a:t>Zaměřené na člověka</a:t>
            </a:r>
          </a:p>
          <a:p>
            <a:r>
              <a:rPr lang="cs-CZ" sz="1200" b="1" dirty="0">
                <a:latin typeface="Arial Nova"/>
              </a:rPr>
              <a:t>Zaměřené na naše data</a:t>
            </a:r>
          </a:p>
          <a:p>
            <a:pPr marL="0" indent="0">
              <a:buNone/>
            </a:pPr>
            <a:endParaRPr lang="cs-CZ" sz="1200" b="1" dirty="0">
              <a:latin typeface="Arial Nova"/>
            </a:endParaRPr>
          </a:p>
          <a:p>
            <a:pPr marL="0" indent="0" algn="l" rtl="0" fontAlgn="base">
              <a:buNone/>
            </a:pPr>
            <a:r>
              <a:rPr lang="cs-CZ" sz="1400" b="1" i="0" dirty="0">
                <a:solidFill>
                  <a:srgbClr val="000000"/>
                </a:solidFill>
                <a:effectLst/>
                <a:latin typeface="Arial Nova"/>
              </a:rPr>
              <a:t>PHISHING</a:t>
            </a:r>
            <a:r>
              <a:rPr lang="cs-CZ" sz="1400" b="0" i="0" dirty="0">
                <a:solidFill>
                  <a:srgbClr val="000000"/>
                </a:solidFill>
                <a:effectLst/>
                <a:latin typeface="Arial Nova"/>
              </a:rPr>
              <a:t> je podvodná technika, jejímž účelem je zjistit informace o naší identitě, hesla, čísla karet apod. Útočníci nejčastěji napodobují populární sociální sítě, aukční weby, online platební portály. Získané údaje zneužívají k vykradení peněz z účtu, k podvodným půjčkám apod.</a:t>
            </a:r>
            <a:endParaRPr lang="cs-CZ" sz="1000" b="0" i="0" dirty="0">
              <a:solidFill>
                <a:srgbClr val="000000"/>
              </a:solidFill>
              <a:effectLst/>
              <a:latin typeface="Arial Nova"/>
            </a:endParaRPr>
          </a:p>
          <a:p>
            <a:pPr marL="0" indent="0" algn="l" rtl="0" fontAlgn="base">
              <a:buNone/>
            </a:pPr>
            <a:r>
              <a:rPr lang="cs-CZ" sz="1400" b="1" i="0" dirty="0">
                <a:solidFill>
                  <a:srgbClr val="000000"/>
                </a:solidFill>
                <a:effectLst/>
                <a:latin typeface="Arial Nova"/>
              </a:rPr>
              <a:t>PHARMING</a:t>
            </a:r>
            <a:r>
              <a:rPr lang="cs-CZ" sz="1400" b="0" i="0" dirty="0">
                <a:solidFill>
                  <a:srgbClr val="000000"/>
                </a:solidFill>
                <a:effectLst/>
                <a:latin typeface="Arial Nova"/>
              </a:rPr>
              <a:t> je obdobná profesionální podvodná technika, jejímž důsledkem je přesměrování na weby, které vypadají např. jako webové rozhraní naší banky. Cílem je opět z nás vylákat data, nejčastěji přihlašovací údaje. </a:t>
            </a:r>
            <a:endParaRPr lang="cs-CZ" sz="1000" b="0" i="0" dirty="0">
              <a:solidFill>
                <a:srgbClr val="000000"/>
              </a:solidFill>
              <a:effectLst/>
              <a:latin typeface="Arial Nova"/>
            </a:endParaRPr>
          </a:p>
          <a:p>
            <a:pPr marL="0" indent="0" algn="l" rtl="0" fontAlgn="base">
              <a:buNone/>
            </a:pPr>
            <a:r>
              <a:rPr lang="cs-CZ" sz="1400" b="1" i="0" dirty="0">
                <a:solidFill>
                  <a:srgbClr val="000000"/>
                </a:solidFill>
                <a:effectLst/>
                <a:latin typeface="Arial Nova"/>
              </a:rPr>
              <a:t>SPAM</a:t>
            </a:r>
            <a:r>
              <a:rPr lang="cs-CZ" sz="1400" b="0" i="0" dirty="0">
                <a:solidFill>
                  <a:srgbClr val="000000"/>
                </a:solidFill>
                <a:effectLst/>
                <a:latin typeface="Arial Nova"/>
              </a:rPr>
              <a:t> je nevyžádaná pošta, kterou naše emailové schránky již umí řešit. Proto tyto zprávy často „padají do </a:t>
            </a:r>
            <a:r>
              <a:rPr lang="cs-CZ" sz="1400" b="0" i="0" dirty="0" err="1">
                <a:solidFill>
                  <a:srgbClr val="000000"/>
                </a:solidFill>
                <a:effectLst/>
                <a:latin typeface="Arial Nova"/>
              </a:rPr>
              <a:t>SPAMu</a:t>
            </a:r>
            <a:r>
              <a:rPr lang="cs-CZ" sz="1400" dirty="0">
                <a:solidFill>
                  <a:srgbClr val="000000"/>
                </a:solidFill>
                <a:latin typeface="Arial Nova"/>
              </a:rPr>
              <a:t>“.</a:t>
            </a:r>
            <a:r>
              <a:rPr lang="cs-CZ" sz="1400" b="0" i="0" dirty="0">
                <a:solidFill>
                  <a:srgbClr val="000000"/>
                </a:solidFill>
                <a:effectLst/>
                <a:latin typeface="Arial Nova"/>
              </a:rPr>
              <a:t> SPAM je nositelem virů, nejčastěji trojských koní. Emaily se týkají hubnutí, půjček apod. </a:t>
            </a:r>
          </a:p>
          <a:p>
            <a:pPr marL="0" indent="0" algn="l" rtl="0" fontAlgn="base">
              <a:buNone/>
            </a:pPr>
            <a:endParaRPr lang="cs-CZ" sz="1400" dirty="0">
              <a:solidFill>
                <a:srgbClr val="000000"/>
              </a:solidFill>
              <a:latin typeface="Arial Nova"/>
            </a:endParaRPr>
          </a:p>
          <a:p>
            <a:pPr marL="0" indent="0" algn="l" rtl="0" fontAlgn="base">
              <a:buNone/>
            </a:pPr>
            <a:endParaRPr lang="cs-CZ" sz="1000" b="0" i="0" dirty="0">
              <a:solidFill>
                <a:srgbClr val="000000"/>
              </a:solidFill>
              <a:effectLst/>
              <a:latin typeface="Arial Nova"/>
            </a:endParaRPr>
          </a:p>
          <a:p>
            <a:pPr marL="0" indent="0">
              <a:buNone/>
            </a:pPr>
            <a:r>
              <a:rPr lang="cs-CZ" sz="1600" b="1" dirty="0">
                <a:latin typeface="Arial Nova"/>
              </a:rPr>
              <a:t>Prevence  </a:t>
            </a:r>
          </a:p>
          <a:p>
            <a:pPr marL="0" indent="0">
              <a:lnSpc>
                <a:spcPct val="120000"/>
              </a:lnSpc>
              <a:buNone/>
            </a:pPr>
            <a:r>
              <a:rPr lang="cs-CZ" sz="1200" b="1" dirty="0">
                <a:solidFill>
                  <a:srgbClr val="00B050"/>
                </a:solidFill>
                <a:latin typeface="Arial Nova"/>
              </a:rPr>
              <a:t>Od koho je email?</a:t>
            </a:r>
            <a:r>
              <a:rPr lang="cs-CZ" sz="1200" b="1" dirty="0">
                <a:solidFill>
                  <a:srgbClr val="002060"/>
                </a:solidFill>
                <a:latin typeface="Arial Nova"/>
              </a:rPr>
              <a:t>   Styl, jak je email napsaný</a:t>
            </a:r>
            <a:r>
              <a:rPr lang="cs-CZ" sz="1200" b="1" dirty="0">
                <a:solidFill>
                  <a:srgbClr val="7030A0"/>
                </a:solidFill>
                <a:latin typeface="Arial Nova"/>
              </a:rPr>
              <a:t>     Kdo a proč chce naše údaje </a:t>
            </a:r>
            <a:r>
              <a:rPr lang="cs-CZ" sz="1200" b="1" dirty="0">
                <a:solidFill>
                  <a:schemeClr val="accent6">
                    <a:lumMod val="75000"/>
                  </a:schemeClr>
                </a:solidFill>
                <a:latin typeface="Arial Nova"/>
              </a:rPr>
              <a:t>  Aplikace z neznámých zdrojů</a:t>
            </a:r>
            <a:r>
              <a:rPr lang="cs-CZ" sz="1200" b="1" dirty="0">
                <a:solidFill>
                  <a:srgbClr val="FF0000"/>
                </a:solidFill>
                <a:latin typeface="Arial Nova"/>
              </a:rPr>
              <a:t>    Potvrďte, že nejste robot </a:t>
            </a:r>
          </a:p>
        </p:txBody>
      </p:sp>
      <p:sp>
        <p:nvSpPr>
          <p:cNvPr id="3" name="TextovéPole 2">
            <a:extLst>
              <a:ext uri="{FF2B5EF4-FFF2-40B4-BE49-F238E27FC236}">
                <a16:creationId xmlns:a16="http://schemas.microsoft.com/office/drawing/2014/main" id="{CBEA1EE9-30EC-3893-53EC-6727104B3070}"/>
              </a:ext>
            </a:extLst>
          </p:cNvPr>
          <p:cNvSpPr txBox="1"/>
          <p:nvPr/>
        </p:nvSpPr>
        <p:spPr>
          <a:xfrm>
            <a:off x="6310860" y="333593"/>
            <a:ext cx="3432747" cy="1325563"/>
          </a:xfrm>
          <a:prstGeom prst="rect">
            <a:avLst/>
          </a:prstGeom>
          <a:noFill/>
        </p:spPr>
        <p:txBody>
          <a:bodyPr wrap="square" rtlCol="0">
            <a:spAutoFit/>
          </a:bodyPr>
          <a:lstStyle/>
          <a:p>
            <a:endParaRPr lang="cs-CZ" dirty="0"/>
          </a:p>
        </p:txBody>
      </p:sp>
      <p:pic>
        <p:nvPicPr>
          <p:cNvPr id="7" name="Obrázek 6" descr="Obsah obrázku Písmo, logo, Grafika, text&#10;&#10;Popis se vygeneroval automaticky.">
            <a:extLst>
              <a:ext uri="{FF2B5EF4-FFF2-40B4-BE49-F238E27FC236}">
                <a16:creationId xmlns:a16="http://schemas.microsoft.com/office/drawing/2014/main" id="{A7529EAC-3F54-06FF-DEAD-ACF55C701CAE}"/>
              </a:ext>
            </a:extLst>
          </p:cNvPr>
          <p:cNvPicPr>
            <a:picLocks noChangeAspect="1"/>
          </p:cNvPicPr>
          <p:nvPr/>
        </p:nvPicPr>
        <p:blipFill>
          <a:blip r:embed="rId2"/>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185340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1B639-25D1-767C-1124-3224E63A1751}"/>
              </a:ext>
            </a:extLst>
          </p:cNvPr>
          <p:cNvSpPr>
            <a:spLocks noGrp="1"/>
          </p:cNvSpPr>
          <p:nvPr>
            <p:ph type="title"/>
          </p:nvPr>
        </p:nvSpPr>
        <p:spPr>
          <a:xfrm>
            <a:off x="412532" y="333594"/>
            <a:ext cx="10515600" cy="1325563"/>
          </a:xfrm>
        </p:spPr>
        <p:txBody>
          <a:bodyPr>
            <a:normAutofit/>
          </a:bodyPr>
          <a:lstStyle/>
          <a:p>
            <a:r>
              <a:rPr lang="cs-CZ" sz="2000" b="1" dirty="0">
                <a:latin typeface="Arial Nova"/>
              </a:rPr>
              <a:t>Lekce č. 2: BEZPEČNOST A OCHRANA</a:t>
            </a:r>
          </a:p>
        </p:txBody>
      </p:sp>
      <p:sp>
        <p:nvSpPr>
          <p:cNvPr id="4" name="Obdélník 3">
            <a:extLst>
              <a:ext uri="{FF2B5EF4-FFF2-40B4-BE49-F238E27FC236}">
                <a16:creationId xmlns:a16="http://schemas.microsoft.com/office/drawing/2014/main" id="{A0B0698F-A56E-6FBA-B7DA-5F18350E3F9D}"/>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617B47B4-A2E7-177A-30E7-BE3CFE884858}"/>
              </a:ext>
            </a:extLst>
          </p:cNvPr>
          <p:cNvSpPr>
            <a:spLocks noGrp="1"/>
          </p:cNvSpPr>
          <p:nvPr>
            <p:ph idx="1"/>
          </p:nvPr>
        </p:nvSpPr>
        <p:spPr>
          <a:xfrm>
            <a:off x="838200" y="1420890"/>
            <a:ext cx="10515600" cy="5103515"/>
          </a:xfrm>
        </p:spPr>
        <p:txBody>
          <a:bodyPr vert="horz" lIns="91440" tIns="45720" rIns="91440" bIns="45720" rtlCol="0" anchor="t">
            <a:normAutofit lnSpcReduction="10000"/>
          </a:bodyPr>
          <a:lstStyle/>
          <a:p>
            <a:pPr marL="0" indent="0">
              <a:buNone/>
            </a:pPr>
            <a:r>
              <a:rPr lang="cs-CZ" sz="1800" b="1" dirty="0">
                <a:latin typeface="Arial Nova"/>
              </a:rPr>
              <a:t>INTERNETOVÉ BANKOVNICTVÍ </a:t>
            </a: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sz="1100" b="1" dirty="0">
              <a:solidFill>
                <a:srgbClr val="000000"/>
              </a:solidFill>
              <a:latin typeface="Arial Nova"/>
              <a:ea typeface="Calibri"/>
              <a:cs typeface="Calibri"/>
            </a:endParaRPr>
          </a:p>
          <a:p>
            <a:pPr marL="0" indent="0">
              <a:buNone/>
            </a:pPr>
            <a:endParaRPr lang="cs-CZ" sz="1100" b="1" dirty="0">
              <a:solidFill>
                <a:srgbClr val="000000"/>
              </a:solidFill>
              <a:latin typeface="Arial Nova"/>
              <a:ea typeface="Calibri"/>
              <a:cs typeface="Calibri"/>
            </a:endParaRPr>
          </a:p>
          <a:p>
            <a:pPr marL="0" indent="0">
              <a:buNone/>
            </a:pPr>
            <a:r>
              <a:rPr lang="cs-CZ" sz="800" b="1" dirty="0">
                <a:solidFill>
                  <a:srgbClr val="000000"/>
                </a:solidFill>
                <a:latin typeface="Arial Nova"/>
                <a:ea typeface="Calibri"/>
                <a:cs typeface="Calibri"/>
              </a:rPr>
              <a:t>Zdroj obrázku: </a:t>
            </a:r>
            <a:r>
              <a:rPr lang="cs-CZ" sz="800" dirty="0">
                <a:solidFill>
                  <a:srgbClr val="000000"/>
                </a:solidFill>
                <a:latin typeface="Arial Nova"/>
                <a:ea typeface="+mn-lt"/>
                <a:cs typeface="+mn-lt"/>
                <a:hlinkClick r:id="rId2"/>
              </a:rPr>
              <a:t>https://www.mesec.cz/aktuality/air-bank-upravila-internetove-bankovnictvi-pridala-loga-znacek-a-umozni-vam-zmenu-udaju/</a:t>
            </a:r>
            <a:endParaRPr lang="cs-CZ" sz="800" b="1">
              <a:solidFill>
                <a:srgbClr val="000000"/>
              </a:solidFill>
              <a:latin typeface="Arial Nova"/>
              <a:ea typeface="+mn-lt"/>
              <a:cs typeface="+mn-lt"/>
            </a:endParaRPr>
          </a:p>
          <a:p>
            <a:pPr marL="0" indent="0">
              <a:buNone/>
            </a:pPr>
            <a:endParaRPr lang="cs-CZ" sz="1100" dirty="0">
              <a:solidFill>
                <a:srgbClr val="000000"/>
              </a:solidFill>
              <a:latin typeface="Arial Nova"/>
              <a:ea typeface="Calibri"/>
              <a:cs typeface="Calibri"/>
            </a:endParaRPr>
          </a:p>
        </p:txBody>
      </p:sp>
      <p:sp>
        <p:nvSpPr>
          <p:cNvPr id="3" name="TextovéPole 2">
            <a:extLst>
              <a:ext uri="{FF2B5EF4-FFF2-40B4-BE49-F238E27FC236}">
                <a16:creationId xmlns:a16="http://schemas.microsoft.com/office/drawing/2014/main" id="{CBEA1EE9-30EC-3893-53EC-6727104B3070}"/>
              </a:ext>
            </a:extLst>
          </p:cNvPr>
          <p:cNvSpPr txBox="1"/>
          <p:nvPr/>
        </p:nvSpPr>
        <p:spPr>
          <a:xfrm>
            <a:off x="6310860" y="333593"/>
            <a:ext cx="3432747" cy="1325563"/>
          </a:xfrm>
          <a:prstGeom prst="rect">
            <a:avLst/>
          </a:prstGeom>
          <a:noFill/>
        </p:spPr>
        <p:txBody>
          <a:bodyPr wrap="square" rtlCol="0">
            <a:spAutoFit/>
          </a:bodyPr>
          <a:lstStyle/>
          <a:p>
            <a:endParaRPr lang="cs-CZ" dirty="0"/>
          </a:p>
        </p:txBody>
      </p:sp>
      <p:pic>
        <p:nvPicPr>
          <p:cNvPr id="5" name="Obrázek 4" descr="Obsah obrázku text, elektronika, snímek obrazovky, software&#10;&#10;Popis se vygeneroval automaticky.">
            <a:extLst>
              <a:ext uri="{FF2B5EF4-FFF2-40B4-BE49-F238E27FC236}">
                <a16:creationId xmlns:a16="http://schemas.microsoft.com/office/drawing/2014/main" id="{5990F5F1-C9D2-65CC-2C07-5D0194DCC295}"/>
              </a:ext>
            </a:extLst>
          </p:cNvPr>
          <p:cNvPicPr>
            <a:picLocks noChangeAspect="1"/>
          </p:cNvPicPr>
          <p:nvPr/>
        </p:nvPicPr>
        <p:blipFill>
          <a:blip r:embed="rId3"/>
          <a:stretch>
            <a:fillRect/>
          </a:stretch>
        </p:blipFill>
        <p:spPr>
          <a:xfrm>
            <a:off x="5545791" y="1076325"/>
            <a:ext cx="4948518" cy="4772025"/>
          </a:xfrm>
          <a:prstGeom prst="rect">
            <a:avLst/>
          </a:prstGeom>
          <a:ln>
            <a:solidFill>
              <a:schemeClr val="tx1"/>
            </a:solidFill>
          </a:ln>
        </p:spPr>
      </p:pic>
      <p:pic>
        <p:nvPicPr>
          <p:cNvPr id="8" name="Obrázek 7" descr="Obsah obrázku Písmo, logo, Grafika, text&#10;&#10;Popis se vygeneroval automaticky.">
            <a:extLst>
              <a:ext uri="{FF2B5EF4-FFF2-40B4-BE49-F238E27FC236}">
                <a16:creationId xmlns:a16="http://schemas.microsoft.com/office/drawing/2014/main" id="{0F87C56D-C159-B93E-BBA4-9B2F568E3F98}"/>
              </a:ext>
            </a:extLst>
          </p:cNvPr>
          <p:cNvPicPr>
            <a:picLocks noChangeAspect="1"/>
          </p:cNvPicPr>
          <p:nvPr/>
        </p:nvPicPr>
        <p:blipFill>
          <a:blip r:embed="rId4"/>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89677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39B3A-1130-8D0D-302A-D6C38B311A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57F7E1-BC86-6F9B-6D52-8D50E1C774A7}"/>
              </a:ext>
            </a:extLst>
          </p:cNvPr>
          <p:cNvSpPr>
            <a:spLocks noGrp="1"/>
          </p:cNvSpPr>
          <p:nvPr>
            <p:ph type="title"/>
          </p:nvPr>
        </p:nvSpPr>
        <p:spPr>
          <a:xfrm>
            <a:off x="412532" y="333594"/>
            <a:ext cx="10515600" cy="1325563"/>
          </a:xfrm>
        </p:spPr>
        <p:txBody>
          <a:bodyPr>
            <a:normAutofit/>
          </a:bodyPr>
          <a:lstStyle/>
          <a:p>
            <a:r>
              <a:rPr lang="cs-CZ" sz="2400" b="1" dirty="0">
                <a:latin typeface="Arial Nova"/>
              </a:rPr>
              <a:t>Lekce č. 2: BEZPEČNOST A OCHRANA</a:t>
            </a:r>
          </a:p>
        </p:txBody>
      </p:sp>
      <p:sp>
        <p:nvSpPr>
          <p:cNvPr id="4" name="Obdélník 3">
            <a:extLst>
              <a:ext uri="{FF2B5EF4-FFF2-40B4-BE49-F238E27FC236}">
                <a16:creationId xmlns:a16="http://schemas.microsoft.com/office/drawing/2014/main" id="{86AB07CC-6140-1CA8-854A-B232E5D925FA}"/>
              </a:ext>
            </a:extLst>
          </p:cNvPr>
          <p:cNvSpPr/>
          <p:nvPr/>
        </p:nvSpPr>
        <p:spPr>
          <a:xfrm>
            <a:off x="1" y="0"/>
            <a:ext cx="378372" cy="6858000"/>
          </a:xfrm>
          <a:prstGeom prst="rect">
            <a:avLst/>
          </a:prstGeom>
          <a:solidFill>
            <a:srgbClr val="9EBF0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obsah 5">
            <a:extLst>
              <a:ext uri="{FF2B5EF4-FFF2-40B4-BE49-F238E27FC236}">
                <a16:creationId xmlns:a16="http://schemas.microsoft.com/office/drawing/2014/main" id="{196537B2-8EC1-3D58-1095-46E79019E049}"/>
              </a:ext>
            </a:extLst>
          </p:cNvPr>
          <p:cNvSpPr>
            <a:spLocks noGrp="1"/>
          </p:cNvSpPr>
          <p:nvPr>
            <p:ph idx="1"/>
          </p:nvPr>
        </p:nvSpPr>
        <p:spPr>
          <a:xfrm>
            <a:off x="838200" y="1420890"/>
            <a:ext cx="10515600" cy="5103515"/>
          </a:xfrm>
        </p:spPr>
        <p:txBody>
          <a:bodyPr vert="horz" lIns="91440" tIns="45720" rIns="91440" bIns="45720" rtlCol="0" anchor="t">
            <a:normAutofit/>
          </a:bodyPr>
          <a:lstStyle/>
          <a:p>
            <a:pPr marL="0" indent="0">
              <a:buNone/>
            </a:pPr>
            <a:r>
              <a:rPr lang="cs-CZ" b="1" dirty="0">
                <a:latin typeface="Arial Nova"/>
                <a:ea typeface="Calibri"/>
                <a:cs typeface="Calibri"/>
              </a:rPr>
              <a:t>ONLINE PLATBY</a:t>
            </a:r>
          </a:p>
          <a:p>
            <a:r>
              <a:rPr lang="cs-CZ" sz="2300" dirty="0">
                <a:solidFill>
                  <a:srgbClr val="000000"/>
                </a:solidFill>
                <a:latin typeface="Arial Nova"/>
                <a:ea typeface="Calibri"/>
                <a:cs typeface="Calibri"/>
              </a:rPr>
              <a:t>Platba převodem</a:t>
            </a:r>
          </a:p>
          <a:p>
            <a:r>
              <a:rPr lang="cs-CZ" sz="2300" dirty="0">
                <a:solidFill>
                  <a:srgbClr val="000000"/>
                </a:solidFill>
                <a:latin typeface="Arial Nova"/>
                <a:ea typeface="Calibri"/>
                <a:cs typeface="Calibri"/>
              </a:rPr>
              <a:t>Platba online kartou</a:t>
            </a:r>
          </a:p>
          <a:p>
            <a:r>
              <a:rPr lang="cs-CZ" sz="2300" dirty="0">
                <a:solidFill>
                  <a:srgbClr val="000000"/>
                </a:solidFill>
                <a:latin typeface="Arial Nova"/>
                <a:ea typeface="Calibri"/>
                <a:cs typeface="Calibri"/>
              </a:rPr>
              <a:t>Platba přes platební bránu </a:t>
            </a:r>
            <a:r>
              <a:rPr lang="cs-CZ" sz="2300" dirty="0" err="1">
                <a:solidFill>
                  <a:srgbClr val="000000"/>
                </a:solidFill>
                <a:latin typeface="Arial Nova"/>
                <a:ea typeface="Calibri"/>
                <a:cs typeface="Calibri"/>
              </a:rPr>
              <a:t>PayPall</a:t>
            </a:r>
            <a:r>
              <a:rPr lang="cs-CZ" sz="2300" dirty="0">
                <a:solidFill>
                  <a:srgbClr val="000000"/>
                </a:solidFill>
                <a:latin typeface="Arial Nova"/>
                <a:ea typeface="Calibri"/>
                <a:cs typeface="Calibri"/>
              </a:rPr>
              <a:t>, </a:t>
            </a:r>
            <a:r>
              <a:rPr lang="cs-CZ" sz="2300" dirty="0" err="1">
                <a:solidFill>
                  <a:srgbClr val="000000"/>
                </a:solidFill>
                <a:latin typeface="Arial Nova"/>
                <a:ea typeface="Calibri"/>
                <a:cs typeface="Calibri"/>
              </a:rPr>
              <a:t>GoPay</a:t>
            </a:r>
            <a:endParaRPr lang="cs-CZ" sz="2300" dirty="0">
              <a:solidFill>
                <a:srgbClr val="000000"/>
              </a:solidFill>
              <a:latin typeface="Arial Nova"/>
              <a:ea typeface="Calibri"/>
              <a:cs typeface="Calibri"/>
            </a:endParaRPr>
          </a:p>
          <a:p>
            <a:r>
              <a:rPr lang="cs-CZ" sz="2300" dirty="0">
                <a:solidFill>
                  <a:srgbClr val="000000"/>
                </a:solidFill>
                <a:latin typeface="Arial Nova"/>
                <a:ea typeface="Calibri"/>
                <a:cs typeface="Calibri"/>
              </a:rPr>
              <a:t>Platba </a:t>
            </a:r>
            <a:r>
              <a:rPr lang="cs-CZ" sz="2300" dirty="0" err="1">
                <a:solidFill>
                  <a:srgbClr val="000000"/>
                </a:solidFill>
                <a:latin typeface="Arial Nova"/>
                <a:ea typeface="Calibri"/>
                <a:cs typeface="Calibri"/>
              </a:rPr>
              <a:t>Bitcom</a:t>
            </a:r>
            <a:endParaRPr lang="cs-CZ" sz="2300" dirty="0">
              <a:solidFill>
                <a:srgbClr val="000000"/>
              </a:solidFill>
              <a:latin typeface="Arial Nova"/>
              <a:ea typeface="Calibri"/>
              <a:cs typeface="Calibri"/>
            </a:endParaRPr>
          </a:p>
          <a:p>
            <a:endParaRPr lang="cs-CZ" sz="2300" dirty="0">
              <a:solidFill>
                <a:srgbClr val="000000"/>
              </a:solidFill>
              <a:latin typeface="Arial Nova"/>
              <a:ea typeface="Calibri"/>
              <a:cs typeface="Calibri"/>
            </a:endParaRPr>
          </a:p>
          <a:p>
            <a:endParaRPr lang="cs-CZ" sz="2300" dirty="0">
              <a:solidFill>
                <a:srgbClr val="000000"/>
              </a:solidFill>
              <a:latin typeface="Arial Nova"/>
              <a:ea typeface="Calibri"/>
              <a:cs typeface="Calibri"/>
            </a:endParaRPr>
          </a:p>
          <a:p>
            <a:r>
              <a:rPr lang="cs-CZ" sz="2300" b="1" dirty="0">
                <a:solidFill>
                  <a:srgbClr val="000000"/>
                </a:solidFill>
                <a:latin typeface="Arial Nova"/>
                <a:ea typeface="Calibri"/>
                <a:cs typeface="Calibri"/>
              </a:rPr>
              <a:t>NÁKUPY NA INTERNETU</a:t>
            </a:r>
          </a:p>
          <a:p>
            <a:pPr marL="457200" indent="-457200"/>
            <a:r>
              <a:rPr lang="cs-CZ" sz="2000" dirty="0">
                <a:solidFill>
                  <a:srgbClr val="000000"/>
                </a:solidFill>
                <a:latin typeface="Arial Nova"/>
                <a:ea typeface="Calibri"/>
                <a:cs typeface="Calibri"/>
              </a:rPr>
              <a:t>Certifikát APEK nebo HEUREKA</a:t>
            </a:r>
          </a:p>
          <a:p>
            <a:pPr marL="457200" indent="-457200"/>
            <a:r>
              <a:rPr lang="cs-CZ" sz="2000" dirty="0">
                <a:solidFill>
                  <a:srgbClr val="000000"/>
                </a:solidFill>
                <a:latin typeface="Arial Nova"/>
                <a:ea typeface="Calibri"/>
                <a:cs typeface="Calibri"/>
              </a:rPr>
              <a:t>Recenze o eshopu</a:t>
            </a:r>
          </a:p>
          <a:p>
            <a:pPr marL="457200" indent="-457200"/>
            <a:r>
              <a:rPr lang="cs-CZ" sz="2000" dirty="0">
                <a:solidFill>
                  <a:srgbClr val="000000"/>
                </a:solidFill>
                <a:latin typeface="Arial Nova"/>
                <a:ea typeface="Calibri"/>
                <a:cs typeface="Calibri"/>
              </a:rPr>
              <a:t>Kontakty a podmínky reklamace</a:t>
            </a: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Calibri"/>
              <a:cs typeface="Calibri"/>
            </a:endParaRPr>
          </a:p>
          <a:p>
            <a:pPr marL="0" indent="0">
              <a:buNone/>
            </a:pPr>
            <a:endParaRPr lang="cs-CZ" b="1" dirty="0">
              <a:solidFill>
                <a:srgbClr val="000000"/>
              </a:solidFill>
              <a:latin typeface="Arial Nova"/>
              <a:ea typeface="+mn-lt"/>
              <a:cs typeface="+mn-lt"/>
            </a:endParaRPr>
          </a:p>
          <a:p>
            <a:pPr marL="0" indent="0">
              <a:buNone/>
            </a:pPr>
            <a:endParaRPr lang="cs-CZ" b="1" dirty="0">
              <a:solidFill>
                <a:srgbClr val="000000"/>
              </a:solidFill>
              <a:latin typeface="Arial Nova"/>
              <a:ea typeface="+mn-lt"/>
              <a:cs typeface="+mn-lt"/>
            </a:endParaRPr>
          </a:p>
          <a:p>
            <a:pPr marL="0" indent="0">
              <a:buNone/>
            </a:pPr>
            <a:endParaRPr lang="cs-CZ" b="1" dirty="0">
              <a:solidFill>
                <a:srgbClr val="000000"/>
              </a:solidFill>
              <a:latin typeface="Arial Nova"/>
              <a:ea typeface="+mn-lt"/>
              <a:cs typeface="+mn-lt"/>
            </a:endParaRPr>
          </a:p>
          <a:p>
            <a:pPr marL="0" indent="0">
              <a:buNone/>
            </a:pPr>
            <a:endParaRPr lang="cs-CZ" b="1" dirty="0">
              <a:solidFill>
                <a:srgbClr val="000000"/>
              </a:solidFill>
              <a:latin typeface="Arial Nova"/>
              <a:ea typeface="+mn-lt"/>
              <a:cs typeface="+mn-lt"/>
            </a:endParaRPr>
          </a:p>
          <a:p>
            <a:pPr marL="0" indent="0">
              <a:buNone/>
            </a:pPr>
            <a:endParaRPr lang="cs-CZ" sz="1100" b="1" dirty="0">
              <a:solidFill>
                <a:srgbClr val="000000"/>
              </a:solidFill>
              <a:latin typeface="Arial Nova"/>
              <a:ea typeface="+mn-lt"/>
              <a:cs typeface="+mn-lt"/>
            </a:endParaRPr>
          </a:p>
          <a:p>
            <a:pPr marL="0" indent="0">
              <a:buNone/>
            </a:pPr>
            <a:endParaRPr lang="cs-CZ" sz="1100" b="1" dirty="0">
              <a:solidFill>
                <a:srgbClr val="000000"/>
              </a:solidFill>
              <a:latin typeface="Arial Nova"/>
              <a:ea typeface="+mn-lt"/>
              <a:cs typeface="+mn-lt"/>
            </a:endParaRPr>
          </a:p>
          <a:p>
            <a:pPr marL="0" indent="0">
              <a:buNone/>
            </a:pPr>
            <a:endParaRPr lang="cs-CZ" b="1">
              <a:solidFill>
                <a:srgbClr val="000000"/>
              </a:solidFill>
              <a:latin typeface="Arial Nova"/>
              <a:ea typeface="+mn-lt"/>
              <a:cs typeface="+mn-lt"/>
            </a:endParaRPr>
          </a:p>
        </p:txBody>
      </p:sp>
      <p:sp>
        <p:nvSpPr>
          <p:cNvPr id="3" name="TextovéPole 2">
            <a:extLst>
              <a:ext uri="{FF2B5EF4-FFF2-40B4-BE49-F238E27FC236}">
                <a16:creationId xmlns:a16="http://schemas.microsoft.com/office/drawing/2014/main" id="{9AF1A1F4-82CC-FEE0-6B2C-DA0372362AEE}"/>
              </a:ext>
            </a:extLst>
          </p:cNvPr>
          <p:cNvSpPr txBox="1"/>
          <p:nvPr/>
        </p:nvSpPr>
        <p:spPr>
          <a:xfrm>
            <a:off x="6310860" y="333593"/>
            <a:ext cx="3432747" cy="1325563"/>
          </a:xfrm>
          <a:prstGeom prst="rect">
            <a:avLst/>
          </a:prstGeom>
          <a:noFill/>
        </p:spPr>
        <p:txBody>
          <a:bodyPr wrap="square" rtlCol="0">
            <a:spAutoFit/>
          </a:bodyPr>
          <a:lstStyle/>
          <a:p>
            <a:endParaRPr lang="cs-CZ" dirty="0"/>
          </a:p>
        </p:txBody>
      </p:sp>
      <p:pic>
        <p:nvPicPr>
          <p:cNvPr id="7" name="Obrázek 6" descr="Obsah obrázku text, snímek obrazovky, Písmo, Grafika&#10;&#10;Popis se vygeneroval automaticky.">
            <a:extLst>
              <a:ext uri="{FF2B5EF4-FFF2-40B4-BE49-F238E27FC236}">
                <a16:creationId xmlns:a16="http://schemas.microsoft.com/office/drawing/2014/main" id="{B0569C6C-EE31-FEED-B3CF-78D4BF0F378D}"/>
              </a:ext>
            </a:extLst>
          </p:cNvPr>
          <p:cNvPicPr>
            <a:picLocks noChangeAspect="1"/>
          </p:cNvPicPr>
          <p:nvPr/>
        </p:nvPicPr>
        <p:blipFill>
          <a:blip r:embed="rId2"/>
          <a:stretch>
            <a:fillRect/>
          </a:stretch>
        </p:blipFill>
        <p:spPr>
          <a:xfrm>
            <a:off x="8215313" y="1271588"/>
            <a:ext cx="2333625" cy="2343150"/>
          </a:xfrm>
          <a:prstGeom prst="rect">
            <a:avLst/>
          </a:prstGeom>
        </p:spPr>
      </p:pic>
      <p:pic>
        <p:nvPicPr>
          <p:cNvPr id="8" name="Obrázek 7" descr="Obsah obrázku text, Písmo, logo, Grafika&#10;&#10;Popis se vygeneroval automaticky.">
            <a:extLst>
              <a:ext uri="{FF2B5EF4-FFF2-40B4-BE49-F238E27FC236}">
                <a16:creationId xmlns:a16="http://schemas.microsoft.com/office/drawing/2014/main" id="{6A9EAC9F-0B26-B0A2-5CBE-96543D398F52}"/>
              </a:ext>
            </a:extLst>
          </p:cNvPr>
          <p:cNvPicPr>
            <a:picLocks noChangeAspect="1"/>
          </p:cNvPicPr>
          <p:nvPr/>
        </p:nvPicPr>
        <p:blipFill>
          <a:blip r:embed="rId3"/>
          <a:stretch>
            <a:fillRect/>
          </a:stretch>
        </p:blipFill>
        <p:spPr>
          <a:xfrm>
            <a:off x="5638800" y="4438650"/>
            <a:ext cx="2781300" cy="2228850"/>
          </a:xfrm>
          <a:prstGeom prst="rect">
            <a:avLst/>
          </a:prstGeom>
        </p:spPr>
      </p:pic>
      <p:pic>
        <p:nvPicPr>
          <p:cNvPr id="10" name="Obrázek 9" descr="Obsah obrázku Písmo, logo, Grafika, text&#10;&#10;Popis se vygeneroval automaticky.">
            <a:extLst>
              <a:ext uri="{FF2B5EF4-FFF2-40B4-BE49-F238E27FC236}">
                <a16:creationId xmlns:a16="http://schemas.microsoft.com/office/drawing/2014/main" id="{8701D8B0-8924-70EE-6F81-F9D02B26B0F6}"/>
              </a:ext>
            </a:extLst>
          </p:cNvPr>
          <p:cNvPicPr>
            <a:picLocks noChangeAspect="1"/>
          </p:cNvPicPr>
          <p:nvPr/>
        </p:nvPicPr>
        <p:blipFill>
          <a:blip r:embed="rId4"/>
          <a:stretch>
            <a:fillRect/>
          </a:stretch>
        </p:blipFill>
        <p:spPr>
          <a:xfrm>
            <a:off x="10648950" y="6076950"/>
            <a:ext cx="1181100" cy="447675"/>
          </a:xfrm>
          <a:prstGeom prst="rect">
            <a:avLst/>
          </a:prstGeom>
        </p:spPr>
      </p:pic>
    </p:spTree>
    <p:extLst>
      <p:ext uri="{BB962C8B-B14F-4D97-AF65-F5344CB8AC3E}">
        <p14:creationId xmlns:p14="http://schemas.microsoft.com/office/powerpoint/2010/main" val="6958657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2335</Words>
  <Application>Microsoft Office PowerPoint</Application>
  <PresentationFormat>Širokoúhlá obrazovka</PresentationFormat>
  <Paragraphs>317</Paragraphs>
  <Slides>68</Slides>
  <Notes>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68</vt:i4>
      </vt:variant>
    </vt:vector>
  </HeadingPairs>
  <TitlesOfParts>
    <vt:vector size="76" baseType="lpstr">
      <vt:lpstr>Arial</vt:lpstr>
      <vt:lpstr>Arial Nova</vt:lpstr>
      <vt:lpstr>Calibri</vt:lpstr>
      <vt:lpstr>Calibri Light</vt:lpstr>
      <vt:lpstr>Century Gothic</vt:lpstr>
      <vt:lpstr>Montserrat</vt:lpstr>
      <vt:lpstr>Segoe UI</vt:lpstr>
      <vt:lpstr>Motiv Office</vt:lpstr>
      <vt:lpstr>PREZENTACE PRO LEKTORUJÍCÍ KURZU  Zvyšování digitálních kompetencí u lidí ve výkonu trestu odnětí svobody</vt:lpstr>
      <vt:lpstr>ÚVODNÍ HODINA</vt:lpstr>
      <vt:lpstr>Lekce č. 1 ZÁZEMÍ</vt:lpstr>
      <vt:lpstr>Lekce č. 1: ZÁZEMÍ</vt:lpstr>
      <vt:lpstr>Lekce č. 2 BEZPEČNOST A OCHRANA</vt:lpstr>
      <vt:lpstr>Lekce č. 2: BEZPEČNOST A OCHRANA</vt:lpstr>
      <vt:lpstr>Lekce č. 2: BEZPEČNOST A OCHRANA</vt:lpstr>
      <vt:lpstr>Lekce č. 2: BEZPEČNOST A OCHRANA</vt:lpstr>
      <vt:lpstr>Lekce č. 2: BEZPEČNOST A OCHRANA</vt:lpstr>
      <vt:lpstr>ZÁKLADNÍ PRAVIDLA BEZPEČNOSTI V ONLINE PROSTŘEDÍ  Na internet se připojuj pouze z důvěryhodného zdroje. Doma řádně zabezpeč svůj router a při připojení na volné wifi síti nikdy nezadávej svá hesla.  Také udržuj svůj počítač nebo telefon aktualizovaný - operační systém, programy (zejména internetový prohlížeč) i antivir.  Programy instaluj pouze z důvěryhodného zdroje.  Nastav si automatické zamykání svého počítače nebo telefonu při delší nečinnosti.  Užívej silná hesla ke každé službě a NIKOMU je nesděluj – ani blízké osobě. A nikam si je nepiš!  Ověřuj informace. Internet není vševědoucí – každá informace nemusí být pravdivá.  Přemýšlej, než klikneš. Před každým potvrzením si vždy přečti veškeré podmínky.  Chraň své osobní údaje - nikomu je na internetu nesděluj (svou adresu, datum narození atd.).  Neotevírej zprávy od cizích lidí - hlavně přílohy v emailech nebo chatech. Může v nich být vir.</vt:lpstr>
      <vt:lpstr>Lekce č. 3 ŘEŠENÍ PROBLÉMU</vt:lpstr>
      <vt:lpstr>Lekce č. 3: ŘEŠENÍ PROBLÉMU</vt:lpstr>
      <vt:lpstr>Cvičení</vt:lpstr>
      <vt:lpstr>Lekce č. 4 PRÁCE S INFORMACEMI</vt:lpstr>
      <vt:lpstr>Lekce č. 4: PRÁCE S INFORMACEMI</vt:lpstr>
      <vt:lpstr>Prezentace aplikace PowerPoint</vt:lpstr>
      <vt:lpstr>Musíme ověřovat zdroje, nesmíme věřit všemu​. U článků sledujeme, jestli obsahují zdroj původu informací, autory a další​ </vt:lpstr>
      <vt:lpstr>Prezentace aplikace PowerPoint</vt:lpstr>
      <vt:lpstr>Prezentace aplikace PowerPoint</vt:lpstr>
      <vt:lpstr>Prezentace aplikace PowerPoint</vt:lpstr>
      <vt:lpstr>Prezentace aplikace PowerPoint</vt:lpstr>
      <vt:lpstr>Lekce č. 5 PRÁCE S TEXTY, ČÍSLY A OBRÁZKY</vt:lpstr>
      <vt:lpstr>Jak psát texty, čísla, prezentace?</vt:lpstr>
      <vt:lpstr>Jak psát texty, čísla, prezentace?</vt:lpstr>
      <vt:lpstr>Jak psát texty, čísla, prezentace?</vt:lpstr>
      <vt:lpstr>Jak psát texty, čísla, prezentace?</vt:lpstr>
      <vt:lpstr>Paměť zařízení</vt:lpstr>
      <vt:lpstr>Cvičení</vt:lpstr>
      <vt:lpstr>Autorské právo</vt:lpstr>
      <vt:lpstr>Nákupy na internetu</vt:lpstr>
      <vt:lpstr>Další zajímavé a důležité weby</vt:lpstr>
      <vt:lpstr>Lekce č. 6 Komunikace s lidmi a s roboty</vt:lpstr>
      <vt:lpstr>Prezentace aplikace PowerPoint</vt:lpstr>
      <vt:lpstr>Prezentace aplikace PowerPoint</vt:lpstr>
      <vt:lpstr>Prezentace aplikace PowerPoint</vt:lpstr>
      <vt:lpstr>Prezentace aplikace PowerPoint</vt:lpstr>
      <vt:lpstr>Život s umělou inteligencí</vt:lpstr>
      <vt:lpstr>Co je to umělá inteligence?</vt:lpstr>
      <vt:lpstr>Prezentace aplikace PowerPoint</vt:lpstr>
      <vt:lpstr>Co je správné dělat? I Etika</vt:lpstr>
      <vt:lpstr>Prezentace aplikace PowerPoint</vt:lpstr>
      <vt:lpstr>Prezentace aplikace PowerPoint</vt:lpstr>
      <vt:lpstr>Cvičení</vt:lpstr>
      <vt:lpstr>Lekce č. 7 OPAKOVÁNÍ</vt:lpstr>
      <vt:lpstr>Jaké znáte způsoby zabezpečení zařízení?</vt:lpstr>
      <vt:lpstr>Zamknutí obrazovky Zamknutí PINem Otisk prstu Zamknutí gestem Dvojité ověřování</vt:lpstr>
      <vt:lpstr>Co je antivir?</vt:lpstr>
      <vt:lpstr>Ochrana zařízení před viry, kontroluje všechny programy a soubory. Existují placené verze  i verze zdarma, které bývají omezené na funkcích</vt:lpstr>
      <vt:lpstr>Do poznámkového bloku napište silné heslo</vt:lpstr>
      <vt:lpstr>Minimálně 8 znaků, ideálně alespoň 12 znaků, střídání velkých, malých písmen, čísel a znaků</vt:lpstr>
      <vt:lpstr>Co jsou fake news? Jak se před podobnými věcmi bránit?</vt:lpstr>
      <vt:lpstr>Poplašné zprávy, mají škodit, vyvolávat chaos. Prevence – nevěřit všemu, ověřovat zdroje, vyhledávat autory</vt:lpstr>
      <vt:lpstr>Jaké znáte komunikační programy/aplikace a co všechno umí</vt:lpstr>
      <vt:lpstr>Messenger, Whatsapp, Signal, Telegram, Viber  Umí posílání zpráv, hovory, videohovory, posílání souborů</vt:lpstr>
      <vt:lpstr>Uveďte alespoň jednu sociální síť – a co to vlastně jsou sociální sítě?</vt:lpstr>
      <vt:lpstr>Např. Facebook, Instagram, Twitter, LinkedIn  Prostor, kde po registraci můžeme sdílet vlastní obsah, názory, fotky a další</vt:lpstr>
      <vt:lpstr>Co je kybergrooming? Jak uchránit dítě před nebezpečím na internetu?</vt:lpstr>
      <vt:lpstr>Snaha o manipulaci v online prostoru za účelem nalákat oběť, aby přišla na osobní schůzku  Mluvit s dětmi o tématu, kontrolovat, na jaké weby chodí, vysvětlovat rizika a následky</vt:lpstr>
      <vt:lpstr>Co je e-recept?</vt:lpstr>
      <vt:lpstr>Recept na vydání léků, který nám lékař zašle formou sms, QR kódem do aplikace nebo emailem</vt:lpstr>
      <vt:lpstr>Jak přenášíme velké soubory mezi zařízeními?</vt:lpstr>
      <vt:lpstr>Na externích discích (USB disk, externí disk, paměťová karta) nebo online, např. uschovna.cz</vt:lpstr>
      <vt:lpstr>Jaké známe programy pro tvorbu textů a práci s čísly?  Co programy umí?</vt:lpstr>
      <vt:lpstr>Programy Office: Word, Excel, existují i jejich verze zdarma s odlišným názvem, vzhledem a funkcemi  Můžeme v nich např. vytvářet životopisy podle šablon, vytvářet vzorce pro výpočty apod.</vt:lpstr>
      <vt:lpstr>Uveďte webové stránky, přes které lze hledat zaměstnání. Jaké funkce navíc ještě některé  z nich mají?</vt:lpstr>
      <vt:lpstr>Např. práce.cz, profesia.cz, jobs.cz  Po založení účtu si můžeme sestavit životopis, přečíst si tipy na psaní motivačních dopisů, nabídku lze filtrovat.</vt:lpstr>
      <vt:lpstr>Jak lze platit na internetu?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PRO LEKTORUJÍCÍ KURZU  Zvyšování digitálních lompetencí u lidí ve výkonu trestu odnětí svobody</dc:title>
  <dc:creator>Jettmar, Michael Daniel</dc:creator>
  <cp:lastModifiedBy>Demner, Marek</cp:lastModifiedBy>
  <cp:revision>451</cp:revision>
  <dcterms:created xsi:type="dcterms:W3CDTF">2024-02-01T09:35:42Z</dcterms:created>
  <dcterms:modified xsi:type="dcterms:W3CDTF">2024-02-07T16:07:17Z</dcterms:modified>
</cp:coreProperties>
</file>